
<file path=[Content_Types].xml><?xml version="1.0" encoding="utf-8"?>
<Types xmlns="http://schemas.openxmlformats.org/package/2006/content-types"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22"/>
  </p:notesMasterIdLst>
  <p:sldIdLst>
    <p:sldId id="256" r:id="rId2"/>
    <p:sldId id="258" r:id="rId3"/>
    <p:sldId id="261" r:id="rId4"/>
    <p:sldId id="263" r:id="rId5"/>
    <p:sldId id="259" r:id="rId6"/>
    <p:sldId id="280" r:id="rId7"/>
    <p:sldId id="342" r:id="rId8"/>
    <p:sldId id="272" r:id="rId9"/>
    <p:sldId id="350" r:id="rId10"/>
    <p:sldId id="275" r:id="rId11"/>
    <p:sldId id="351" r:id="rId12"/>
    <p:sldId id="352" r:id="rId13"/>
    <p:sldId id="343" r:id="rId14"/>
    <p:sldId id="260" r:id="rId15"/>
    <p:sldId id="347" r:id="rId16"/>
    <p:sldId id="348" r:id="rId17"/>
    <p:sldId id="344" r:id="rId18"/>
    <p:sldId id="279" r:id="rId19"/>
    <p:sldId id="349" r:id="rId20"/>
    <p:sldId id="281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7B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159A29-6057-4EFF-94FB-56C033DA184D}">
  <a:tblStyle styleId="{8A159A29-6057-4EFF-94FB-56C033DA18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FCC304B-FD8C-4E1A-97C3-707C12B7E1B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b3994a781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b3994a781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737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975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60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d4cbd36da_4_3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d4cbd36da_4_3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36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d4cbd36da_4_3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d4cbd36da_4_3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162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d4cbd36da_4_3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d4cbd36da_4_3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868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017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b3994a781_0_1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b3994a781_0_1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345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d4cbd36da_4_3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d4cbd36da_4_3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545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375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150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dea principal">
  <p:cSld name="Idea principal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avLst/>
            <a:gdLst/>
            <a:ahLst/>
            <a:cxnLst/>
            <a:rect l="l" t="t" r="r" b="b"/>
            <a:pathLst>
              <a:path w="18087" h="2763" extrusionOk="0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avLst/>
            <a:gdLst/>
            <a:ahLst/>
            <a:cxnLst/>
            <a:rect l="l" t="t" r="r" b="b"/>
            <a:pathLst>
              <a:path w="5846" h="9133" extrusionOk="0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avLst/>
            <a:gdLst/>
            <a:ahLst/>
            <a:cxnLst/>
            <a:rect l="l" t="t" r="r" b="b"/>
            <a:pathLst>
              <a:path w="5859" h="9133" extrusionOk="0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avLst/>
            <a:gdLst/>
            <a:ahLst/>
            <a:cxnLst/>
            <a:rect l="l" t="t" r="r" b="b"/>
            <a:pathLst>
              <a:path w="3894" h="10955" extrusionOk="0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avLst/>
            <a:gdLst/>
            <a:ahLst/>
            <a:cxnLst/>
            <a:rect l="l" t="t" r="r" b="b"/>
            <a:pathLst>
              <a:path w="18027" h="2764" extrusionOk="0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sz="1600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9041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306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38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821418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11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4671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7502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62" r:id="rId4"/>
    <p:sldLayoutId id="2147483673" r:id="rId5"/>
    <p:sldLayoutId id="2147483674" r:id="rId6"/>
    <p:sldLayoutId id="2147483676" r:id="rId7"/>
    <p:sldLayoutId id="2147483677" r:id="rId8"/>
    <p:sldLayoutId id="2147483678" r:id="rId9"/>
    <p:sldLayoutId id="2147483680" r:id="rId10"/>
    <p:sldLayoutId id="2147483681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369044"/>
            <a:ext cx="8520600" cy="2307605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휴게소 키오스크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769050" y="38660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>
                <a:solidFill>
                  <a:schemeClr val="dk2"/>
                </a:solidFill>
              </a:rPr>
              <a:t>3</a:t>
            </a:r>
            <a:r>
              <a:rPr lang="ko-KR" altLang="en-US" sz="2100">
                <a:solidFill>
                  <a:schemeClr val="dk2"/>
                </a:solidFill>
              </a:rPr>
              <a:t>조 </a:t>
            </a:r>
            <a:r>
              <a:rPr lang="ko-KR" altLang="en-US" sz="2100" dirty="0">
                <a:solidFill>
                  <a:schemeClr val="dk2"/>
                </a:solidFill>
              </a:rPr>
              <a:t>박진성</a:t>
            </a:r>
            <a:r>
              <a:rPr lang="en-US" altLang="ko-KR" sz="2100" dirty="0">
                <a:solidFill>
                  <a:schemeClr val="dk2"/>
                </a:solidFill>
              </a:rPr>
              <a:t>, </a:t>
            </a:r>
            <a:r>
              <a:rPr lang="ko-KR" altLang="en-US" sz="2100" dirty="0">
                <a:solidFill>
                  <a:schemeClr val="dk2"/>
                </a:solidFill>
              </a:rPr>
              <a:t>안시은</a:t>
            </a:r>
            <a:r>
              <a:rPr lang="en-US" altLang="ko-KR" sz="2100" dirty="0">
                <a:solidFill>
                  <a:schemeClr val="dk2"/>
                </a:solidFill>
              </a:rPr>
              <a:t>, </a:t>
            </a:r>
            <a:r>
              <a:rPr lang="ko-KR" altLang="en-US" sz="2100" dirty="0" err="1">
                <a:solidFill>
                  <a:schemeClr val="dk2"/>
                </a:solidFill>
              </a:rPr>
              <a:t>맹휘주</a:t>
            </a:r>
            <a:endParaRPr sz="2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/>
          <p:nvPr/>
        </p:nvSpPr>
        <p:spPr>
          <a:xfrm>
            <a:off x="0" y="2123344"/>
            <a:ext cx="3504300" cy="15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6"/>
          <p:cNvSpPr txBox="1">
            <a:spLocks noGrp="1"/>
          </p:cNvSpPr>
          <p:nvPr>
            <p:ph type="title"/>
          </p:nvPr>
        </p:nvSpPr>
        <p:spPr>
          <a:xfrm>
            <a:off x="3800684" y="343200"/>
            <a:ext cx="5006766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코드 동작 흐름</a:t>
            </a:r>
            <a:endParaRPr dirty="0"/>
          </a:p>
        </p:txBody>
      </p:sp>
      <p:sp>
        <p:nvSpPr>
          <p:cNvPr id="695" name="Google Shape;695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75" y="1350916"/>
            <a:ext cx="2697600" cy="453973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>
                <a:solidFill>
                  <a:srgbClr val="F07B06"/>
                </a:solidFill>
              </a:rPr>
              <a:t>박스</a:t>
            </a:r>
            <a:r>
              <a:rPr lang="ko-KR" altLang="en-US" sz="2200" dirty="0">
                <a:solidFill>
                  <a:schemeClr val="dk2"/>
                </a:solidFill>
              </a:rPr>
              <a:t> </a:t>
            </a:r>
            <a:r>
              <a:rPr lang="en-US" altLang="ko-KR" sz="2200" dirty="0">
                <a:solidFill>
                  <a:schemeClr val="bg1"/>
                </a:solidFill>
              </a:rPr>
              <a:t>: </a:t>
            </a:r>
            <a:r>
              <a:rPr lang="en-US" altLang="ko-KR" sz="2200" dirty="0" err="1">
                <a:solidFill>
                  <a:schemeClr val="bg1"/>
                </a:solidFill>
              </a:rPr>
              <a:t>JPanel</a:t>
            </a:r>
            <a:r>
              <a:rPr lang="en-US" altLang="ko-KR" sz="2200" dirty="0">
                <a:solidFill>
                  <a:schemeClr val="bg1"/>
                </a:solidFill>
              </a:rPr>
              <a:t> (</a:t>
            </a:r>
            <a:r>
              <a:rPr lang="ko-KR" altLang="en-US" sz="2200" dirty="0">
                <a:solidFill>
                  <a:schemeClr val="bg1"/>
                </a:solidFill>
              </a:rPr>
              <a:t>화면</a:t>
            </a:r>
            <a:r>
              <a:rPr lang="en-US" altLang="ko-KR" sz="2200" dirty="0">
                <a:solidFill>
                  <a:schemeClr val="bg1"/>
                </a:solidFill>
              </a:rPr>
              <a:t>)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697" name="Google Shape;697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39475" y="2261775"/>
            <a:ext cx="3305131" cy="442201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>
                <a:solidFill>
                  <a:schemeClr val="accent2"/>
                </a:solidFill>
              </a:rPr>
              <a:t>화살표</a:t>
            </a:r>
            <a:r>
              <a:rPr lang="ko-KR" altLang="en-US" sz="2200" dirty="0">
                <a:solidFill>
                  <a:schemeClr val="dk2"/>
                </a:solidFill>
              </a:rPr>
              <a:t> </a:t>
            </a:r>
            <a:r>
              <a:rPr lang="en-US" altLang="ko-KR" sz="2200" dirty="0">
                <a:solidFill>
                  <a:schemeClr val="bg1"/>
                </a:solidFill>
              </a:rPr>
              <a:t>: </a:t>
            </a:r>
            <a:r>
              <a:rPr lang="en-US" altLang="ko-KR" sz="2200" dirty="0" err="1">
                <a:solidFill>
                  <a:schemeClr val="bg1"/>
                </a:solidFill>
              </a:rPr>
              <a:t>JButton</a:t>
            </a:r>
            <a:r>
              <a:rPr lang="ko-KR" altLang="en-US" sz="2200" dirty="0">
                <a:solidFill>
                  <a:schemeClr val="bg1"/>
                </a:solidFill>
              </a:rPr>
              <a:t>과 액션</a:t>
            </a:r>
            <a:r>
              <a:rPr lang="en-US" altLang="ko-KR" sz="2200" dirty="0">
                <a:solidFill>
                  <a:schemeClr val="bg1"/>
                </a:solidFill>
              </a:rPr>
              <a:t> 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699" name="Google Shape;699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39475" y="3107663"/>
            <a:ext cx="2985299" cy="442201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FFFF00"/>
                </a:solidFill>
              </a:rPr>
              <a:t>Timer </a:t>
            </a:r>
            <a:r>
              <a:rPr lang="en-US" sz="2200" dirty="0">
                <a:solidFill>
                  <a:schemeClr val="bg1"/>
                </a:solidFill>
              </a:rPr>
              <a:t>: </a:t>
            </a:r>
            <a:r>
              <a:rPr lang="ko-KR" altLang="en-US" sz="2200" dirty="0">
                <a:solidFill>
                  <a:schemeClr val="bg1"/>
                </a:solidFill>
              </a:rPr>
              <a:t>시간 지연 액션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701" name="Google Shape;701;p46"/>
          <p:cNvSpPr txBox="1">
            <a:spLocks noGrp="1"/>
          </p:cNvSpPr>
          <p:nvPr>
            <p:ph type="ctrTitle" idx="4294967295"/>
          </p:nvPr>
        </p:nvSpPr>
        <p:spPr>
          <a:xfrm flipH="1">
            <a:off x="5340674" y="3979482"/>
            <a:ext cx="3627113" cy="489862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>
                <a:solidFill>
                  <a:schemeClr val="bg1">
                    <a:lumMod val="95000"/>
                  </a:schemeClr>
                </a:solidFill>
              </a:rPr>
              <a:t>둥근 박스 </a:t>
            </a:r>
            <a:r>
              <a:rPr lang="en-US" altLang="ko-KR" sz="2200" dirty="0">
                <a:solidFill>
                  <a:schemeClr val="bg1"/>
                </a:solidFill>
              </a:rPr>
              <a:t>: </a:t>
            </a:r>
            <a:r>
              <a:rPr lang="ko-KR" altLang="en-US" sz="2200" dirty="0">
                <a:solidFill>
                  <a:schemeClr val="bg1"/>
                </a:solidFill>
              </a:rPr>
              <a:t>기능이나 조건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703" name="Google Shape;703;p46"/>
          <p:cNvSpPr/>
          <p:nvPr/>
        </p:nvSpPr>
        <p:spPr>
          <a:xfrm>
            <a:off x="0" y="2610900"/>
            <a:ext cx="1785055" cy="18875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6"/>
          <p:cNvSpPr/>
          <p:nvPr/>
        </p:nvSpPr>
        <p:spPr>
          <a:xfrm flipH="1">
            <a:off x="1165475" y="3815600"/>
            <a:ext cx="2338825" cy="133867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6"/>
          <p:cNvSpPr/>
          <p:nvPr/>
        </p:nvSpPr>
        <p:spPr>
          <a:xfrm flipH="1">
            <a:off x="5500" y="3815594"/>
            <a:ext cx="1159976" cy="13389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6"/>
          <p:cNvSpPr/>
          <p:nvPr/>
        </p:nvSpPr>
        <p:spPr>
          <a:xfrm flipH="1">
            <a:off x="1198717" y="4037295"/>
            <a:ext cx="1710557" cy="13389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6"/>
          <p:cNvSpPr/>
          <p:nvPr/>
        </p:nvSpPr>
        <p:spPr>
          <a:xfrm flipH="1">
            <a:off x="1198727" y="4037295"/>
            <a:ext cx="497188" cy="13389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6"/>
          <p:cNvSpPr/>
          <p:nvPr/>
        </p:nvSpPr>
        <p:spPr>
          <a:xfrm flipH="1">
            <a:off x="5505" y="4037295"/>
            <a:ext cx="579996" cy="13389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6"/>
          <p:cNvSpPr/>
          <p:nvPr/>
        </p:nvSpPr>
        <p:spPr>
          <a:xfrm flipH="1">
            <a:off x="933688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6"/>
          <p:cNvSpPr/>
          <p:nvPr/>
        </p:nvSpPr>
        <p:spPr>
          <a:xfrm flipH="1">
            <a:off x="720893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6"/>
          <p:cNvSpPr/>
          <p:nvPr/>
        </p:nvSpPr>
        <p:spPr>
          <a:xfrm flipH="1">
            <a:off x="5508" y="4258997"/>
            <a:ext cx="133878" cy="13389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6"/>
          <p:cNvSpPr/>
          <p:nvPr/>
        </p:nvSpPr>
        <p:spPr>
          <a:xfrm flipH="1">
            <a:off x="246918" y="4258997"/>
            <a:ext cx="1367368" cy="13389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4" name="Google Shape;714;p46"/>
          <p:cNvCxnSpPr/>
          <p:nvPr/>
        </p:nvCxnSpPr>
        <p:spPr>
          <a:xfrm rot="10800000" flipH="1">
            <a:off x="3351874" y="1570575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5" name="Google Shape;715;p46"/>
          <p:cNvCxnSpPr/>
          <p:nvPr/>
        </p:nvCxnSpPr>
        <p:spPr>
          <a:xfrm rot="10800000" flipH="1">
            <a:off x="3351874" y="2455275"/>
            <a:ext cx="1879500" cy="442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6" name="Google Shape;716;p46"/>
          <p:cNvCxnSpPr/>
          <p:nvPr/>
        </p:nvCxnSpPr>
        <p:spPr>
          <a:xfrm>
            <a:off x="3351874" y="2897475"/>
            <a:ext cx="1879500" cy="442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7" name="Google Shape;717;p46"/>
          <p:cNvCxnSpPr/>
          <p:nvPr/>
        </p:nvCxnSpPr>
        <p:spPr>
          <a:xfrm>
            <a:off x="3351874" y="2897513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095DE4E-2207-4924-87D9-53FB168EF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33" y="23812"/>
            <a:ext cx="3199411" cy="509587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3A8ABE1-2EDA-491C-B846-43F261A64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726" y="801869"/>
            <a:ext cx="6194545" cy="421278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7" name="제목 2">
            <a:extLst>
              <a:ext uri="{FF2B5EF4-FFF2-40B4-BE49-F238E27FC236}">
                <a16:creationId xmlns:a16="http://schemas.microsoft.com/office/drawing/2014/main" id="{4264295C-5F94-4D2F-B78B-633DC295C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238" y="132869"/>
            <a:ext cx="6387520" cy="669000"/>
          </a:xfrm>
        </p:spPr>
        <p:txBody>
          <a:bodyPr/>
          <a:lstStyle/>
          <a:p>
            <a:pPr algn="ctr"/>
            <a:r>
              <a:rPr lang="ko-KR" altLang="en-US"/>
              <a:t>프로그램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60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47ED399-9991-4775-A634-A9E70EE674E1}"/>
              </a:ext>
            </a:extLst>
          </p:cNvPr>
          <p:cNvGrpSpPr/>
          <p:nvPr/>
        </p:nvGrpSpPr>
        <p:grpSpPr>
          <a:xfrm>
            <a:off x="-1109719" y="0"/>
            <a:ext cx="11363437" cy="6324600"/>
            <a:chOff x="680069" y="1162091"/>
            <a:chExt cx="4462907" cy="2686034"/>
          </a:xfrm>
        </p:grpSpPr>
        <p:sp>
          <p:nvSpPr>
            <p:cNvPr id="16" name="Google Shape;776;p49">
              <a:extLst>
                <a:ext uri="{FF2B5EF4-FFF2-40B4-BE49-F238E27FC236}">
                  <a16:creationId xmlns:a16="http://schemas.microsoft.com/office/drawing/2014/main" id="{7787ED8F-7982-4B4D-8BA8-956E9033E80A}"/>
                </a:ext>
              </a:extLst>
            </p:cNvPr>
            <p:cNvSpPr/>
            <p:nvPr/>
          </p:nvSpPr>
          <p:spPr>
            <a:xfrm>
              <a:off x="1415384" y="1162091"/>
              <a:ext cx="2992601" cy="2027247"/>
            </a:xfrm>
            <a:custGeom>
              <a:avLst/>
              <a:gdLst/>
              <a:ahLst/>
              <a:cxnLst/>
              <a:rect l="l" t="t" r="r" b="b"/>
              <a:pathLst>
                <a:path w="165841" h="112344" extrusionOk="0">
                  <a:moveTo>
                    <a:pt x="6603" y="1"/>
                  </a:moveTo>
                  <a:cubicBezTo>
                    <a:pt x="3013" y="1"/>
                    <a:pt x="73" y="2917"/>
                    <a:pt x="73" y="6531"/>
                  </a:cubicBezTo>
                  <a:lnTo>
                    <a:pt x="1" y="110079"/>
                  </a:lnTo>
                  <a:cubicBezTo>
                    <a:pt x="1" y="111259"/>
                    <a:pt x="940" y="112199"/>
                    <a:pt x="2121" y="112199"/>
                  </a:cubicBezTo>
                  <a:lnTo>
                    <a:pt x="163624" y="112344"/>
                  </a:lnTo>
                  <a:cubicBezTo>
                    <a:pt x="164780" y="112344"/>
                    <a:pt x="165744" y="111380"/>
                    <a:pt x="165744" y="110199"/>
                  </a:cubicBezTo>
                  <a:lnTo>
                    <a:pt x="165841" y="6676"/>
                  </a:lnTo>
                  <a:cubicBezTo>
                    <a:pt x="165841" y="3061"/>
                    <a:pt x="162901" y="121"/>
                    <a:pt x="159310" y="121"/>
                  </a:cubicBezTo>
                  <a:lnTo>
                    <a:pt x="6603" y="1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7;p49">
              <a:extLst>
                <a:ext uri="{FF2B5EF4-FFF2-40B4-BE49-F238E27FC236}">
                  <a16:creationId xmlns:a16="http://schemas.microsoft.com/office/drawing/2014/main" id="{B92C3E9D-E895-4FF9-B83C-CF755A974D02}"/>
                </a:ext>
              </a:extLst>
            </p:cNvPr>
            <p:cNvSpPr/>
            <p:nvPr/>
          </p:nvSpPr>
          <p:spPr>
            <a:xfrm>
              <a:off x="1415384" y="1162091"/>
              <a:ext cx="2992601" cy="2027247"/>
            </a:xfrm>
            <a:custGeom>
              <a:avLst/>
              <a:gdLst/>
              <a:ahLst/>
              <a:cxnLst/>
              <a:rect l="l" t="t" r="r" b="b"/>
              <a:pathLst>
                <a:path w="165841" h="112344" extrusionOk="0">
                  <a:moveTo>
                    <a:pt x="6603" y="1"/>
                  </a:moveTo>
                  <a:cubicBezTo>
                    <a:pt x="3013" y="1"/>
                    <a:pt x="73" y="2917"/>
                    <a:pt x="73" y="6531"/>
                  </a:cubicBezTo>
                  <a:lnTo>
                    <a:pt x="1" y="110079"/>
                  </a:lnTo>
                  <a:cubicBezTo>
                    <a:pt x="1" y="111259"/>
                    <a:pt x="940" y="112199"/>
                    <a:pt x="2121" y="112199"/>
                  </a:cubicBezTo>
                  <a:lnTo>
                    <a:pt x="163624" y="112344"/>
                  </a:lnTo>
                  <a:cubicBezTo>
                    <a:pt x="164780" y="112344"/>
                    <a:pt x="165744" y="111380"/>
                    <a:pt x="165744" y="110199"/>
                  </a:cubicBezTo>
                  <a:lnTo>
                    <a:pt x="165841" y="6676"/>
                  </a:lnTo>
                  <a:cubicBezTo>
                    <a:pt x="165841" y="3061"/>
                    <a:pt x="162901" y="121"/>
                    <a:pt x="159310" y="121"/>
                  </a:cubicBezTo>
                  <a:lnTo>
                    <a:pt x="6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8;p49">
              <a:extLst>
                <a:ext uri="{FF2B5EF4-FFF2-40B4-BE49-F238E27FC236}">
                  <a16:creationId xmlns:a16="http://schemas.microsoft.com/office/drawing/2014/main" id="{1A58F53F-4379-4C90-B35F-D9D329D1A747}"/>
                </a:ext>
              </a:extLst>
            </p:cNvPr>
            <p:cNvSpPr/>
            <p:nvPr/>
          </p:nvSpPr>
          <p:spPr>
            <a:xfrm>
              <a:off x="1415384" y="1162091"/>
              <a:ext cx="2992601" cy="2027247"/>
            </a:xfrm>
            <a:custGeom>
              <a:avLst/>
              <a:gdLst/>
              <a:ahLst/>
              <a:cxnLst/>
              <a:rect l="l" t="t" r="r" b="b"/>
              <a:pathLst>
                <a:path w="165841" h="112344" extrusionOk="0">
                  <a:moveTo>
                    <a:pt x="6603" y="1"/>
                  </a:moveTo>
                  <a:cubicBezTo>
                    <a:pt x="3013" y="1"/>
                    <a:pt x="73" y="2917"/>
                    <a:pt x="73" y="6531"/>
                  </a:cubicBezTo>
                  <a:lnTo>
                    <a:pt x="1" y="110079"/>
                  </a:lnTo>
                  <a:cubicBezTo>
                    <a:pt x="1" y="111259"/>
                    <a:pt x="940" y="112199"/>
                    <a:pt x="2121" y="112199"/>
                  </a:cubicBezTo>
                  <a:lnTo>
                    <a:pt x="163624" y="112344"/>
                  </a:lnTo>
                  <a:cubicBezTo>
                    <a:pt x="164780" y="112344"/>
                    <a:pt x="165744" y="111380"/>
                    <a:pt x="165744" y="110199"/>
                  </a:cubicBezTo>
                  <a:lnTo>
                    <a:pt x="165841" y="6676"/>
                  </a:lnTo>
                  <a:cubicBezTo>
                    <a:pt x="165841" y="3061"/>
                    <a:pt x="162901" y="121"/>
                    <a:pt x="159310" y="121"/>
                  </a:cubicBezTo>
                  <a:lnTo>
                    <a:pt x="66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79;p49">
              <a:extLst>
                <a:ext uri="{FF2B5EF4-FFF2-40B4-BE49-F238E27FC236}">
                  <a16:creationId xmlns:a16="http://schemas.microsoft.com/office/drawing/2014/main" id="{ACAD262A-4067-45BE-B5C9-B54BA06ACE60}"/>
                </a:ext>
              </a:extLst>
            </p:cNvPr>
            <p:cNvSpPr/>
            <p:nvPr/>
          </p:nvSpPr>
          <p:spPr>
            <a:xfrm>
              <a:off x="697464" y="3748968"/>
              <a:ext cx="4428441" cy="99157"/>
            </a:xfrm>
            <a:custGeom>
              <a:avLst/>
              <a:gdLst/>
              <a:ahLst/>
              <a:cxnLst/>
              <a:rect l="l" t="t" r="r" b="b"/>
              <a:pathLst>
                <a:path w="245411" h="5495" extrusionOk="0">
                  <a:moveTo>
                    <a:pt x="0" y="1"/>
                  </a:moveTo>
                  <a:lnTo>
                    <a:pt x="0" y="169"/>
                  </a:lnTo>
                  <a:cubicBezTo>
                    <a:pt x="0" y="3013"/>
                    <a:pt x="2314" y="5326"/>
                    <a:pt x="5157" y="5326"/>
                  </a:cubicBezTo>
                  <a:lnTo>
                    <a:pt x="240278" y="5495"/>
                  </a:lnTo>
                  <a:cubicBezTo>
                    <a:pt x="240293" y="5495"/>
                    <a:pt x="240307" y="5495"/>
                    <a:pt x="240322" y="5495"/>
                  </a:cubicBezTo>
                  <a:cubicBezTo>
                    <a:pt x="243121" y="5495"/>
                    <a:pt x="245411" y="3191"/>
                    <a:pt x="245411" y="362"/>
                  </a:cubicBezTo>
                  <a:lnTo>
                    <a:pt x="245411" y="1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;p49">
              <a:extLst>
                <a:ext uri="{FF2B5EF4-FFF2-40B4-BE49-F238E27FC236}">
                  <a16:creationId xmlns:a16="http://schemas.microsoft.com/office/drawing/2014/main" id="{2C63A1AE-72A0-4526-9625-DD879A4A42E7}"/>
                </a:ext>
              </a:extLst>
            </p:cNvPr>
            <p:cNvSpPr/>
            <p:nvPr/>
          </p:nvSpPr>
          <p:spPr>
            <a:xfrm>
              <a:off x="680069" y="3179323"/>
              <a:ext cx="4462907" cy="597506"/>
            </a:xfrm>
            <a:custGeom>
              <a:avLst/>
              <a:gdLst/>
              <a:ahLst/>
              <a:cxnLst/>
              <a:rect l="l" t="t" r="r" b="b"/>
              <a:pathLst>
                <a:path w="247321" h="33112" extrusionOk="0">
                  <a:moveTo>
                    <a:pt x="46147" y="1"/>
                  </a:moveTo>
                  <a:cubicBezTo>
                    <a:pt x="43328" y="1"/>
                    <a:pt x="39930" y="844"/>
                    <a:pt x="38605" y="1904"/>
                  </a:cubicBezTo>
                  <a:lnTo>
                    <a:pt x="1350" y="31038"/>
                  </a:lnTo>
                  <a:cubicBezTo>
                    <a:pt x="0" y="32075"/>
                    <a:pt x="2362" y="32942"/>
                    <a:pt x="6627" y="32942"/>
                  </a:cubicBezTo>
                  <a:lnTo>
                    <a:pt x="240712" y="33111"/>
                  </a:lnTo>
                  <a:cubicBezTo>
                    <a:pt x="240770" y="33111"/>
                    <a:pt x="240827" y="33111"/>
                    <a:pt x="240884" y="33111"/>
                  </a:cubicBezTo>
                  <a:cubicBezTo>
                    <a:pt x="245017" y="33111"/>
                    <a:pt x="247321" y="32253"/>
                    <a:pt x="246013" y="31231"/>
                  </a:cubicBezTo>
                  <a:lnTo>
                    <a:pt x="209337" y="2025"/>
                  </a:lnTo>
                  <a:cubicBezTo>
                    <a:pt x="208011" y="989"/>
                    <a:pt x="204662" y="121"/>
                    <a:pt x="201818" y="121"/>
                  </a:cubicBezTo>
                  <a:lnTo>
                    <a:pt x="46147" y="1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1;p49">
              <a:extLst>
                <a:ext uri="{FF2B5EF4-FFF2-40B4-BE49-F238E27FC236}">
                  <a16:creationId xmlns:a16="http://schemas.microsoft.com/office/drawing/2014/main" id="{7F95CCB4-39C2-4B0F-9047-BB0D365FCA0D}"/>
                </a:ext>
              </a:extLst>
            </p:cNvPr>
            <p:cNvSpPr/>
            <p:nvPr/>
          </p:nvSpPr>
          <p:spPr>
            <a:xfrm>
              <a:off x="2100264" y="3525030"/>
              <a:ext cx="1622841" cy="211776"/>
            </a:xfrm>
            <a:custGeom>
              <a:avLst/>
              <a:gdLst/>
              <a:ahLst/>
              <a:cxnLst/>
              <a:rect l="l" t="t" r="r" b="b"/>
              <a:pathLst>
                <a:path w="89933" h="11736" extrusionOk="0">
                  <a:moveTo>
                    <a:pt x="6073" y="0"/>
                  </a:moveTo>
                  <a:lnTo>
                    <a:pt x="0" y="11664"/>
                  </a:lnTo>
                  <a:lnTo>
                    <a:pt x="89933" y="11736"/>
                  </a:lnTo>
                  <a:lnTo>
                    <a:pt x="84101" y="73"/>
                  </a:lnTo>
                  <a:lnTo>
                    <a:pt x="6073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2;p49">
              <a:extLst>
                <a:ext uri="{FF2B5EF4-FFF2-40B4-BE49-F238E27FC236}">
                  <a16:creationId xmlns:a16="http://schemas.microsoft.com/office/drawing/2014/main" id="{3ABA361C-DC2F-4CC5-BE23-D490A29DBC64}"/>
                </a:ext>
              </a:extLst>
            </p:cNvPr>
            <p:cNvSpPr/>
            <p:nvPr/>
          </p:nvSpPr>
          <p:spPr>
            <a:xfrm>
              <a:off x="1552364" y="3201501"/>
              <a:ext cx="206128" cy="54803"/>
            </a:xfrm>
            <a:custGeom>
              <a:avLst/>
              <a:gdLst/>
              <a:ahLst/>
              <a:cxnLst/>
              <a:rect l="l" t="t" r="r" b="b"/>
              <a:pathLst>
                <a:path w="11423" h="3037" extrusionOk="0">
                  <a:moveTo>
                    <a:pt x="3928" y="1"/>
                  </a:moveTo>
                  <a:cubicBezTo>
                    <a:pt x="3519" y="1"/>
                    <a:pt x="3061" y="121"/>
                    <a:pt x="2916" y="266"/>
                  </a:cubicBezTo>
                  <a:lnTo>
                    <a:pt x="169" y="2748"/>
                  </a:lnTo>
                  <a:cubicBezTo>
                    <a:pt x="0" y="2916"/>
                    <a:pt x="217" y="3013"/>
                    <a:pt x="627" y="3013"/>
                  </a:cubicBezTo>
                  <a:lnTo>
                    <a:pt x="7808" y="3037"/>
                  </a:lnTo>
                  <a:cubicBezTo>
                    <a:pt x="8242" y="3037"/>
                    <a:pt x="8700" y="2916"/>
                    <a:pt x="8844" y="2772"/>
                  </a:cubicBezTo>
                  <a:lnTo>
                    <a:pt x="11278" y="266"/>
                  </a:lnTo>
                  <a:cubicBezTo>
                    <a:pt x="11423" y="121"/>
                    <a:pt x="11206" y="1"/>
                    <a:pt x="1079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3;p49">
              <a:extLst>
                <a:ext uri="{FF2B5EF4-FFF2-40B4-BE49-F238E27FC236}">
                  <a16:creationId xmlns:a16="http://schemas.microsoft.com/office/drawing/2014/main" id="{FE387B0A-90F8-49AF-ACA2-9FB921C4E2A2}"/>
                </a:ext>
              </a:extLst>
            </p:cNvPr>
            <p:cNvSpPr/>
            <p:nvPr/>
          </p:nvSpPr>
          <p:spPr>
            <a:xfrm>
              <a:off x="1735863" y="3201501"/>
              <a:ext cx="198315" cy="54803"/>
            </a:xfrm>
            <a:custGeom>
              <a:avLst/>
              <a:gdLst/>
              <a:ahLst/>
              <a:cxnLst/>
              <a:rect l="l" t="t" r="r" b="b"/>
              <a:pathLst>
                <a:path w="10990" h="3037" extrusionOk="0">
                  <a:moveTo>
                    <a:pt x="3495" y="1"/>
                  </a:moveTo>
                  <a:cubicBezTo>
                    <a:pt x="3085" y="1"/>
                    <a:pt x="2651" y="121"/>
                    <a:pt x="2507" y="266"/>
                  </a:cubicBezTo>
                  <a:lnTo>
                    <a:pt x="121" y="2772"/>
                  </a:lnTo>
                  <a:cubicBezTo>
                    <a:pt x="1" y="2916"/>
                    <a:pt x="217" y="3037"/>
                    <a:pt x="651" y="3037"/>
                  </a:cubicBezTo>
                  <a:lnTo>
                    <a:pt x="7832" y="3037"/>
                  </a:lnTo>
                  <a:cubicBezTo>
                    <a:pt x="8242" y="3037"/>
                    <a:pt x="8676" y="2916"/>
                    <a:pt x="8796" y="2772"/>
                  </a:cubicBezTo>
                  <a:lnTo>
                    <a:pt x="10869" y="266"/>
                  </a:lnTo>
                  <a:cubicBezTo>
                    <a:pt x="10989" y="121"/>
                    <a:pt x="10772" y="1"/>
                    <a:pt x="1036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4;p49">
              <a:extLst>
                <a:ext uri="{FF2B5EF4-FFF2-40B4-BE49-F238E27FC236}">
                  <a16:creationId xmlns:a16="http://schemas.microsoft.com/office/drawing/2014/main" id="{3D7E4B42-3987-4F0D-84C8-9E6FC85252E0}"/>
                </a:ext>
              </a:extLst>
            </p:cNvPr>
            <p:cNvSpPr/>
            <p:nvPr/>
          </p:nvSpPr>
          <p:spPr>
            <a:xfrm>
              <a:off x="1918930" y="3201501"/>
              <a:ext cx="191349" cy="54803"/>
            </a:xfrm>
            <a:custGeom>
              <a:avLst/>
              <a:gdLst/>
              <a:ahLst/>
              <a:cxnLst/>
              <a:rect l="l" t="t" r="r" b="b"/>
              <a:pathLst>
                <a:path w="10604" h="3037" extrusionOk="0">
                  <a:moveTo>
                    <a:pt x="3085" y="1"/>
                  </a:moveTo>
                  <a:cubicBezTo>
                    <a:pt x="2675" y="1"/>
                    <a:pt x="2242" y="121"/>
                    <a:pt x="2121" y="266"/>
                  </a:cubicBezTo>
                  <a:lnTo>
                    <a:pt x="121" y="2772"/>
                  </a:lnTo>
                  <a:cubicBezTo>
                    <a:pt x="1" y="2916"/>
                    <a:pt x="242" y="3037"/>
                    <a:pt x="675" y="3037"/>
                  </a:cubicBezTo>
                  <a:lnTo>
                    <a:pt x="7856" y="3037"/>
                  </a:lnTo>
                  <a:cubicBezTo>
                    <a:pt x="8266" y="3037"/>
                    <a:pt x="8700" y="2916"/>
                    <a:pt x="8796" y="2772"/>
                  </a:cubicBezTo>
                  <a:lnTo>
                    <a:pt x="10507" y="290"/>
                  </a:lnTo>
                  <a:cubicBezTo>
                    <a:pt x="10604" y="121"/>
                    <a:pt x="10339" y="1"/>
                    <a:pt x="995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5;p49">
              <a:extLst>
                <a:ext uri="{FF2B5EF4-FFF2-40B4-BE49-F238E27FC236}">
                  <a16:creationId xmlns:a16="http://schemas.microsoft.com/office/drawing/2014/main" id="{64147916-74E9-44BB-994C-882F2C3652F6}"/>
                </a:ext>
              </a:extLst>
            </p:cNvPr>
            <p:cNvSpPr/>
            <p:nvPr/>
          </p:nvSpPr>
          <p:spPr>
            <a:xfrm>
              <a:off x="2102430" y="3201934"/>
              <a:ext cx="183536" cy="54803"/>
            </a:xfrm>
            <a:custGeom>
              <a:avLst/>
              <a:gdLst/>
              <a:ahLst/>
              <a:cxnLst/>
              <a:rect l="l" t="t" r="r" b="b"/>
              <a:pathLst>
                <a:path w="10171" h="3037" extrusionOk="0">
                  <a:moveTo>
                    <a:pt x="2627" y="1"/>
                  </a:moveTo>
                  <a:cubicBezTo>
                    <a:pt x="2242" y="1"/>
                    <a:pt x="1832" y="97"/>
                    <a:pt x="1736" y="266"/>
                  </a:cubicBezTo>
                  <a:lnTo>
                    <a:pt x="97" y="2748"/>
                  </a:lnTo>
                  <a:cubicBezTo>
                    <a:pt x="1" y="2917"/>
                    <a:pt x="242" y="3013"/>
                    <a:pt x="676" y="3013"/>
                  </a:cubicBezTo>
                  <a:lnTo>
                    <a:pt x="7857" y="3037"/>
                  </a:lnTo>
                  <a:cubicBezTo>
                    <a:pt x="8266" y="3037"/>
                    <a:pt x="8676" y="2917"/>
                    <a:pt x="8772" y="2772"/>
                  </a:cubicBezTo>
                  <a:lnTo>
                    <a:pt x="10098" y="266"/>
                  </a:lnTo>
                  <a:cubicBezTo>
                    <a:pt x="10170" y="121"/>
                    <a:pt x="9905" y="1"/>
                    <a:pt x="9519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6;p49">
              <a:extLst>
                <a:ext uri="{FF2B5EF4-FFF2-40B4-BE49-F238E27FC236}">
                  <a16:creationId xmlns:a16="http://schemas.microsoft.com/office/drawing/2014/main" id="{AA7F5E26-CB19-47E5-933D-EEFBCD6A9B1E}"/>
                </a:ext>
              </a:extLst>
            </p:cNvPr>
            <p:cNvSpPr/>
            <p:nvPr/>
          </p:nvSpPr>
          <p:spPr>
            <a:xfrm>
              <a:off x="2285496" y="3201934"/>
              <a:ext cx="176570" cy="54803"/>
            </a:xfrm>
            <a:custGeom>
              <a:avLst/>
              <a:gdLst/>
              <a:ahLst/>
              <a:cxnLst/>
              <a:rect l="l" t="t" r="r" b="b"/>
              <a:pathLst>
                <a:path w="9785" h="3037" extrusionOk="0">
                  <a:moveTo>
                    <a:pt x="2218" y="1"/>
                  </a:moveTo>
                  <a:cubicBezTo>
                    <a:pt x="1832" y="1"/>
                    <a:pt x="1423" y="121"/>
                    <a:pt x="1350" y="266"/>
                  </a:cubicBezTo>
                  <a:lnTo>
                    <a:pt x="73" y="2772"/>
                  </a:lnTo>
                  <a:cubicBezTo>
                    <a:pt x="1" y="2917"/>
                    <a:pt x="290" y="3037"/>
                    <a:pt x="700" y="3037"/>
                  </a:cubicBezTo>
                  <a:lnTo>
                    <a:pt x="7881" y="3037"/>
                  </a:lnTo>
                  <a:cubicBezTo>
                    <a:pt x="8315" y="3037"/>
                    <a:pt x="8700" y="2917"/>
                    <a:pt x="8748" y="2772"/>
                  </a:cubicBezTo>
                  <a:lnTo>
                    <a:pt x="9712" y="266"/>
                  </a:lnTo>
                  <a:cubicBezTo>
                    <a:pt x="9785" y="121"/>
                    <a:pt x="9495" y="1"/>
                    <a:pt x="908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7;p49">
              <a:extLst>
                <a:ext uri="{FF2B5EF4-FFF2-40B4-BE49-F238E27FC236}">
                  <a16:creationId xmlns:a16="http://schemas.microsoft.com/office/drawing/2014/main" id="{E60A945D-9195-48B4-8DC0-B3977929C14A}"/>
                </a:ext>
              </a:extLst>
            </p:cNvPr>
            <p:cNvSpPr/>
            <p:nvPr/>
          </p:nvSpPr>
          <p:spPr>
            <a:xfrm>
              <a:off x="2469447" y="3201934"/>
              <a:ext cx="169172" cy="54803"/>
            </a:xfrm>
            <a:custGeom>
              <a:avLst/>
              <a:gdLst/>
              <a:ahLst/>
              <a:cxnLst/>
              <a:rect l="l" t="t" r="r" b="b"/>
              <a:pathLst>
                <a:path w="9375" h="3037" extrusionOk="0">
                  <a:moveTo>
                    <a:pt x="1808" y="1"/>
                  </a:moveTo>
                  <a:cubicBezTo>
                    <a:pt x="1398" y="1"/>
                    <a:pt x="1036" y="121"/>
                    <a:pt x="964" y="266"/>
                  </a:cubicBezTo>
                  <a:lnTo>
                    <a:pt x="48" y="2772"/>
                  </a:lnTo>
                  <a:cubicBezTo>
                    <a:pt x="0" y="2917"/>
                    <a:pt x="314" y="3037"/>
                    <a:pt x="723" y="3037"/>
                  </a:cubicBezTo>
                  <a:lnTo>
                    <a:pt x="7904" y="3037"/>
                  </a:lnTo>
                  <a:cubicBezTo>
                    <a:pt x="8338" y="3037"/>
                    <a:pt x="8700" y="2917"/>
                    <a:pt x="8724" y="2772"/>
                  </a:cubicBezTo>
                  <a:lnTo>
                    <a:pt x="9350" y="266"/>
                  </a:lnTo>
                  <a:cubicBezTo>
                    <a:pt x="9374" y="121"/>
                    <a:pt x="9085" y="1"/>
                    <a:pt x="8675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8;p49">
              <a:extLst>
                <a:ext uri="{FF2B5EF4-FFF2-40B4-BE49-F238E27FC236}">
                  <a16:creationId xmlns:a16="http://schemas.microsoft.com/office/drawing/2014/main" id="{30C3432D-D876-47E0-A63B-16B61107C005}"/>
                </a:ext>
              </a:extLst>
            </p:cNvPr>
            <p:cNvSpPr/>
            <p:nvPr/>
          </p:nvSpPr>
          <p:spPr>
            <a:xfrm>
              <a:off x="2652946" y="3201934"/>
              <a:ext cx="161773" cy="55254"/>
            </a:xfrm>
            <a:custGeom>
              <a:avLst/>
              <a:gdLst/>
              <a:ahLst/>
              <a:cxnLst/>
              <a:rect l="l" t="t" r="r" b="b"/>
              <a:pathLst>
                <a:path w="8965" h="3062" extrusionOk="0">
                  <a:moveTo>
                    <a:pt x="1374" y="1"/>
                  </a:moveTo>
                  <a:cubicBezTo>
                    <a:pt x="964" y="1"/>
                    <a:pt x="603" y="121"/>
                    <a:pt x="579" y="290"/>
                  </a:cubicBezTo>
                  <a:lnTo>
                    <a:pt x="25" y="2772"/>
                  </a:lnTo>
                  <a:cubicBezTo>
                    <a:pt x="0" y="2917"/>
                    <a:pt x="314" y="3037"/>
                    <a:pt x="723" y="3037"/>
                  </a:cubicBezTo>
                  <a:lnTo>
                    <a:pt x="7905" y="3061"/>
                  </a:lnTo>
                  <a:cubicBezTo>
                    <a:pt x="8338" y="3061"/>
                    <a:pt x="8676" y="2941"/>
                    <a:pt x="8700" y="2796"/>
                  </a:cubicBezTo>
                  <a:lnTo>
                    <a:pt x="8941" y="290"/>
                  </a:lnTo>
                  <a:cubicBezTo>
                    <a:pt x="8965" y="145"/>
                    <a:pt x="8627" y="25"/>
                    <a:pt x="8242" y="25"/>
                  </a:cubicBezTo>
                  <a:lnTo>
                    <a:pt x="1374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9;p49">
              <a:extLst>
                <a:ext uri="{FF2B5EF4-FFF2-40B4-BE49-F238E27FC236}">
                  <a16:creationId xmlns:a16="http://schemas.microsoft.com/office/drawing/2014/main" id="{9A006A84-EBC0-49D3-A8D4-9E87A2E6FF11}"/>
                </a:ext>
              </a:extLst>
            </p:cNvPr>
            <p:cNvSpPr/>
            <p:nvPr/>
          </p:nvSpPr>
          <p:spPr>
            <a:xfrm>
              <a:off x="2836013" y="3202367"/>
              <a:ext cx="156992" cy="54821"/>
            </a:xfrm>
            <a:custGeom>
              <a:avLst/>
              <a:gdLst/>
              <a:ahLst/>
              <a:cxnLst/>
              <a:rect l="l" t="t" r="r" b="b"/>
              <a:pathLst>
                <a:path w="8700" h="3038" extrusionOk="0">
                  <a:moveTo>
                    <a:pt x="940" y="1"/>
                  </a:moveTo>
                  <a:cubicBezTo>
                    <a:pt x="555" y="1"/>
                    <a:pt x="217" y="121"/>
                    <a:pt x="193" y="266"/>
                  </a:cubicBezTo>
                  <a:lnTo>
                    <a:pt x="25" y="2772"/>
                  </a:lnTo>
                  <a:cubicBezTo>
                    <a:pt x="1" y="2917"/>
                    <a:pt x="338" y="3037"/>
                    <a:pt x="772" y="3037"/>
                  </a:cubicBezTo>
                  <a:lnTo>
                    <a:pt x="7953" y="3037"/>
                  </a:lnTo>
                  <a:cubicBezTo>
                    <a:pt x="8362" y="3037"/>
                    <a:pt x="8700" y="2917"/>
                    <a:pt x="8700" y="2772"/>
                  </a:cubicBezTo>
                  <a:lnTo>
                    <a:pt x="8555" y="266"/>
                  </a:lnTo>
                  <a:cubicBezTo>
                    <a:pt x="8555" y="121"/>
                    <a:pt x="8218" y="1"/>
                    <a:pt x="7808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90;p49">
              <a:extLst>
                <a:ext uri="{FF2B5EF4-FFF2-40B4-BE49-F238E27FC236}">
                  <a16:creationId xmlns:a16="http://schemas.microsoft.com/office/drawing/2014/main" id="{8A91E3EB-8B51-409F-AFC2-A2C33803F025}"/>
                </a:ext>
              </a:extLst>
            </p:cNvPr>
            <p:cNvSpPr/>
            <p:nvPr/>
          </p:nvSpPr>
          <p:spPr>
            <a:xfrm>
              <a:off x="3015597" y="3202367"/>
              <a:ext cx="160474" cy="54821"/>
            </a:xfrm>
            <a:custGeom>
              <a:avLst/>
              <a:gdLst/>
              <a:ahLst/>
              <a:cxnLst/>
              <a:rect l="l" t="t" r="r" b="b"/>
              <a:pathLst>
                <a:path w="8893" h="3038" extrusionOk="0">
                  <a:moveTo>
                    <a:pt x="724" y="1"/>
                  </a:moveTo>
                  <a:cubicBezTo>
                    <a:pt x="338" y="1"/>
                    <a:pt x="1" y="121"/>
                    <a:pt x="25" y="266"/>
                  </a:cubicBezTo>
                  <a:lnTo>
                    <a:pt x="194" y="2772"/>
                  </a:lnTo>
                  <a:cubicBezTo>
                    <a:pt x="218" y="2917"/>
                    <a:pt x="555" y="3037"/>
                    <a:pt x="989" y="3037"/>
                  </a:cubicBezTo>
                  <a:lnTo>
                    <a:pt x="8170" y="3037"/>
                  </a:lnTo>
                  <a:cubicBezTo>
                    <a:pt x="8580" y="3037"/>
                    <a:pt x="8893" y="2917"/>
                    <a:pt x="8869" y="2772"/>
                  </a:cubicBezTo>
                  <a:lnTo>
                    <a:pt x="8387" y="266"/>
                  </a:lnTo>
                  <a:cubicBezTo>
                    <a:pt x="8363" y="121"/>
                    <a:pt x="8001" y="1"/>
                    <a:pt x="7592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91;p49">
              <a:extLst>
                <a:ext uri="{FF2B5EF4-FFF2-40B4-BE49-F238E27FC236}">
                  <a16:creationId xmlns:a16="http://schemas.microsoft.com/office/drawing/2014/main" id="{CAC76702-9F6A-4217-9EA7-656D6C8FB5FA}"/>
                </a:ext>
              </a:extLst>
            </p:cNvPr>
            <p:cNvSpPr/>
            <p:nvPr/>
          </p:nvSpPr>
          <p:spPr>
            <a:xfrm>
              <a:off x="3191716" y="3202367"/>
              <a:ext cx="167873" cy="55254"/>
            </a:xfrm>
            <a:custGeom>
              <a:avLst/>
              <a:gdLst/>
              <a:ahLst/>
              <a:cxnLst/>
              <a:rect l="l" t="t" r="r" b="b"/>
              <a:pathLst>
                <a:path w="9303" h="3062" extrusionOk="0">
                  <a:moveTo>
                    <a:pt x="699" y="1"/>
                  </a:moveTo>
                  <a:cubicBezTo>
                    <a:pt x="290" y="1"/>
                    <a:pt x="0" y="121"/>
                    <a:pt x="25" y="266"/>
                  </a:cubicBezTo>
                  <a:lnTo>
                    <a:pt x="579" y="2772"/>
                  </a:lnTo>
                  <a:cubicBezTo>
                    <a:pt x="603" y="2917"/>
                    <a:pt x="964" y="3037"/>
                    <a:pt x="1398" y="3037"/>
                  </a:cubicBezTo>
                  <a:lnTo>
                    <a:pt x="8579" y="3061"/>
                  </a:lnTo>
                  <a:cubicBezTo>
                    <a:pt x="8989" y="3061"/>
                    <a:pt x="9302" y="2941"/>
                    <a:pt x="9254" y="2796"/>
                  </a:cubicBezTo>
                  <a:lnTo>
                    <a:pt x="8386" y="290"/>
                  </a:lnTo>
                  <a:cubicBezTo>
                    <a:pt x="8338" y="145"/>
                    <a:pt x="7977" y="25"/>
                    <a:pt x="7567" y="25"/>
                  </a:cubicBezTo>
                  <a:lnTo>
                    <a:pt x="699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92;p49">
              <a:extLst>
                <a:ext uri="{FF2B5EF4-FFF2-40B4-BE49-F238E27FC236}">
                  <a16:creationId xmlns:a16="http://schemas.microsoft.com/office/drawing/2014/main" id="{C5EC72AC-35E6-4BF5-A0CD-361A27409E3D}"/>
                </a:ext>
              </a:extLst>
            </p:cNvPr>
            <p:cNvSpPr/>
            <p:nvPr/>
          </p:nvSpPr>
          <p:spPr>
            <a:xfrm>
              <a:off x="3376082" y="3202800"/>
              <a:ext cx="175704" cy="54821"/>
            </a:xfrm>
            <a:custGeom>
              <a:avLst/>
              <a:gdLst/>
              <a:ahLst/>
              <a:cxnLst/>
              <a:rect l="l" t="t" r="r" b="b"/>
              <a:pathLst>
                <a:path w="9737" h="3038" extrusionOk="0">
                  <a:moveTo>
                    <a:pt x="676" y="1"/>
                  </a:moveTo>
                  <a:cubicBezTo>
                    <a:pt x="290" y="1"/>
                    <a:pt x="1" y="121"/>
                    <a:pt x="49" y="266"/>
                  </a:cubicBezTo>
                  <a:lnTo>
                    <a:pt x="989" y="2772"/>
                  </a:lnTo>
                  <a:cubicBezTo>
                    <a:pt x="1037" y="2917"/>
                    <a:pt x="1423" y="3037"/>
                    <a:pt x="1832" y="3037"/>
                  </a:cubicBezTo>
                  <a:lnTo>
                    <a:pt x="9013" y="3037"/>
                  </a:lnTo>
                  <a:cubicBezTo>
                    <a:pt x="9447" y="3037"/>
                    <a:pt x="9736" y="2917"/>
                    <a:pt x="9664" y="2772"/>
                  </a:cubicBezTo>
                  <a:lnTo>
                    <a:pt x="8411" y="266"/>
                  </a:lnTo>
                  <a:cubicBezTo>
                    <a:pt x="8339" y="121"/>
                    <a:pt x="7953" y="1"/>
                    <a:pt x="754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93;p49">
              <a:extLst>
                <a:ext uri="{FF2B5EF4-FFF2-40B4-BE49-F238E27FC236}">
                  <a16:creationId xmlns:a16="http://schemas.microsoft.com/office/drawing/2014/main" id="{644DBF95-71A6-4835-B695-FE7DF364AFD3}"/>
                </a:ext>
              </a:extLst>
            </p:cNvPr>
            <p:cNvSpPr/>
            <p:nvPr/>
          </p:nvSpPr>
          <p:spPr>
            <a:xfrm>
              <a:off x="3551768" y="3202800"/>
              <a:ext cx="183085" cy="54821"/>
            </a:xfrm>
            <a:custGeom>
              <a:avLst/>
              <a:gdLst/>
              <a:ahLst/>
              <a:cxnLst/>
              <a:rect l="l" t="t" r="r" b="b"/>
              <a:pathLst>
                <a:path w="10146" h="3038" extrusionOk="0">
                  <a:moveTo>
                    <a:pt x="675" y="1"/>
                  </a:moveTo>
                  <a:cubicBezTo>
                    <a:pt x="265" y="1"/>
                    <a:pt x="0" y="121"/>
                    <a:pt x="97" y="266"/>
                  </a:cubicBezTo>
                  <a:lnTo>
                    <a:pt x="1374" y="2772"/>
                  </a:lnTo>
                  <a:cubicBezTo>
                    <a:pt x="1446" y="2917"/>
                    <a:pt x="1856" y="3037"/>
                    <a:pt x="2290" y="3037"/>
                  </a:cubicBezTo>
                  <a:lnTo>
                    <a:pt x="9471" y="3037"/>
                  </a:lnTo>
                  <a:cubicBezTo>
                    <a:pt x="9880" y="3037"/>
                    <a:pt x="10145" y="2917"/>
                    <a:pt x="10049" y="2772"/>
                  </a:cubicBezTo>
                  <a:lnTo>
                    <a:pt x="8459" y="266"/>
                  </a:lnTo>
                  <a:cubicBezTo>
                    <a:pt x="8362" y="121"/>
                    <a:pt x="7953" y="1"/>
                    <a:pt x="754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94;p49">
              <a:extLst>
                <a:ext uri="{FF2B5EF4-FFF2-40B4-BE49-F238E27FC236}">
                  <a16:creationId xmlns:a16="http://schemas.microsoft.com/office/drawing/2014/main" id="{3DE22BB3-BE1A-4E38-B702-047132661AD7}"/>
                </a:ext>
              </a:extLst>
            </p:cNvPr>
            <p:cNvSpPr/>
            <p:nvPr/>
          </p:nvSpPr>
          <p:spPr>
            <a:xfrm>
              <a:off x="3727869" y="3202800"/>
              <a:ext cx="190483" cy="55254"/>
            </a:xfrm>
            <a:custGeom>
              <a:avLst/>
              <a:gdLst/>
              <a:ahLst/>
              <a:cxnLst/>
              <a:rect l="l" t="t" r="r" b="b"/>
              <a:pathLst>
                <a:path w="10556" h="3062" extrusionOk="0">
                  <a:moveTo>
                    <a:pt x="652" y="1"/>
                  </a:moveTo>
                  <a:cubicBezTo>
                    <a:pt x="242" y="1"/>
                    <a:pt x="1" y="121"/>
                    <a:pt x="97" y="266"/>
                  </a:cubicBezTo>
                  <a:lnTo>
                    <a:pt x="1760" y="2772"/>
                  </a:lnTo>
                  <a:cubicBezTo>
                    <a:pt x="1856" y="2917"/>
                    <a:pt x="2266" y="3037"/>
                    <a:pt x="2700" y="3037"/>
                  </a:cubicBezTo>
                  <a:lnTo>
                    <a:pt x="9881" y="3061"/>
                  </a:lnTo>
                  <a:cubicBezTo>
                    <a:pt x="10291" y="3061"/>
                    <a:pt x="10556" y="2941"/>
                    <a:pt x="10435" y="2796"/>
                  </a:cubicBezTo>
                  <a:lnTo>
                    <a:pt x="8459" y="290"/>
                  </a:lnTo>
                  <a:cubicBezTo>
                    <a:pt x="8339" y="145"/>
                    <a:pt x="7929" y="25"/>
                    <a:pt x="7519" y="25"/>
                  </a:cubicBezTo>
                  <a:lnTo>
                    <a:pt x="652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95;p49">
              <a:extLst>
                <a:ext uri="{FF2B5EF4-FFF2-40B4-BE49-F238E27FC236}">
                  <a16:creationId xmlns:a16="http://schemas.microsoft.com/office/drawing/2014/main" id="{87E74C59-5541-4A2F-9C62-AC0EEC06093D}"/>
                </a:ext>
              </a:extLst>
            </p:cNvPr>
            <p:cNvSpPr/>
            <p:nvPr/>
          </p:nvSpPr>
          <p:spPr>
            <a:xfrm>
              <a:off x="3903555" y="3203251"/>
              <a:ext cx="197863" cy="54803"/>
            </a:xfrm>
            <a:custGeom>
              <a:avLst/>
              <a:gdLst/>
              <a:ahLst/>
              <a:cxnLst/>
              <a:rect l="l" t="t" r="r" b="b"/>
              <a:pathLst>
                <a:path w="10965" h="3037" extrusionOk="0">
                  <a:moveTo>
                    <a:pt x="651" y="0"/>
                  </a:moveTo>
                  <a:cubicBezTo>
                    <a:pt x="241" y="0"/>
                    <a:pt x="0" y="120"/>
                    <a:pt x="121" y="265"/>
                  </a:cubicBezTo>
                  <a:lnTo>
                    <a:pt x="2145" y="2771"/>
                  </a:lnTo>
                  <a:cubicBezTo>
                    <a:pt x="2266" y="2916"/>
                    <a:pt x="2723" y="3036"/>
                    <a:pt x="3133" y="3036"/>
                  </a:cubicBezTo>
                  <a:lnTo>
                    <a:pt x="10314" y="3036"/>
                  </a:lnTo>
                  <a:cubicBezTo>
                    <a:pt x="10748" y="3036"/>
                    <a:pt x="10965" y="2916"/>
                    <a:pt x="10820" y="2771"/>
                  </a:cubicBezTo>
                  <a:lnTo>
                    <a:pt x="8483" y="265"/>
                  </a:lnTo>
                  <a:cubicBezTo>
                    <a:pt x="8362" y="120"/>
                    <a:pt x="7928" y="0"/>
                    <a:pt x="7519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96;p49">
              <a:extLst>
                <a:ext uri="{FF2B5EF4-FFF2-40B4-BE49-F238E27FC236}">
                  <a16:creationId xmlns:a16="http://schemas.microsoft.com/office/drawing/2014/main" id="{93DCFFAF-95A5-4F59-9E00-942AE66C034F}"/>
                </a:ext>
              </a:extLst>
            </p:cNvPr>
            <p:cNvSpPr/>
            <p:nvPr/>
          </p:nvSpPr>
          <p:spPr>
            <a:xfrm>
              <a:off x="4079656" y="3203251"/>
              <a:ext cx="205262" cy="54803"/>
            </a:xfrm>
            <a:custGeom>
              <a:avLst/>
              <a:gdLst/>
              <a:ahLst/>
              <a:cxnLst/>
              <a:rect l="l" t="t" r="r" b="b"/>
              <a:pathLst>
                <a:path w="11375" h="3037" extrusionOk="0">
                  <a:moveTo>
                    <a:pt x="627" y="0"/>
                  </a:moveTo>
                  <a:cubicBezTo>
                    <a:pt x="218" y="0"/>
                    <a:pt x="1" y="120"/>
                    <a:pt x="145" y="265"/>
                  </a:cubicBezTo>
                  <a:lnTo>
                    <a:pt x="2531" y="2771"/>
                  </a:lnTo>
                  <a:cubicBezTo>
                    <a:pt x="2676" y="2916"/>
                    <a:pt x="3134" y="3036"/>
                    <a:pt x="3543" y="3036"/>
                  </a:cubicBezTo>
                  <a:lnTo>
                    <a:pt x="10724" y="3036"/>
                  </a:lnTo>
                  <a:cubicBezTo>
                    <a:pt x="11158" y="3036"/>
                    <a:pt x="11375" y="2916"/>
                    <a:pt x="11206" y="2771"/>
                  </a:cubicBezTo>
                  <a:lnTo>
                    <a:pt x="8507" y="265"/>
                  </a:lnTo>
                  <a:cubicBezTo>
                    <a:pt x="8339" y="120"/>
                    <a:pt x="7881" y="0"/>
                    <a:pt x="7495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97;p49">
              <a:extLst>
                <a:ext uri="{FF2B5EF4-FFF2-40B4-BE49-F238E27FC236}">
                  <a16:creationId xmlns:a16="http://schemas.microsoft.com/office/drawing/2014/main" id="{C8C9C67D-7D09-45D0-99C1-52857CB771DB}"/>
                </a:ext>
              </a:extLst>
            </p:cNvPr>
            <p:cNvSpPr/>
            <p:nvPr/>
          </p:nvSpPr>
          <p:spPr>
            <a:xfrm>
              <a:off x="1483648" y="3264117"/>
              <a:ext cx="290940" cy="54803"/>
            </a:xfrm>
            <a:custGeom>
              <a:avLst/>
              <a:gdLst/>
              <a:ahLst/>
              <a:cxnLst/>
              <a:rect l="l" t="t" r="r" b="b"/>
              <a:pathLst>
                <a:path w="16123" h="3037" extrusionOk="0">
                  <a:moveTo>
                    <a:pt x="3977" y="1"/>
                  </a:moveTo>
                  <a:cubicBezTo>
                    <a:pt x="3543" y="1"/>
                    <a:pt x="3061" y="121"/>
                    <a:pt x="2917" y="266"/>
                  </a:cubicBezTo>
                  <a:lnTo>
                    <a:pt x="170" y="2748"/>
                  </a:lnTo>
                  <a:cubicBezTo>
                    <a:pt x="1" y="2916"/>
                    <a:pt x="242" y="3037"/>
                    <a:pt x="676" y="3037"/>
                  </a:cubicBezTo>
                  <a:lnTo>
                    <a:pt x="12676" y="3037"/>
                  </a:lnTo>
                  <a:cubicBezTo>
                    <a:pt x="13110" y="3037"/>
                    <a:pt x="13568" y="2916"/>
                    <a:pt x="13712" y="2772"/>
                  </a:cubicBezTo>
                  <a:lnTo>
                    <a:pt x="16002" y="266"/>
                  </a:lnTo>
                  <a:cubicBezTo>
                    <a:pt x="16122" y="121"/>
                    <a:pt x="15881" y="1"/>
                    <a:pt x="15472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98;p49">
              <a:extLst>
                <a:ext uri="{FF2B5EF4-FFF2-40B4-BE49-F238E27FC236}">
                  <a16:creationId xmlns:a16="http://schemas.microsoft.com/office/drawing/2014/main" id="{D688560E-61F3-4246-8F33-A56D6DDFBB96}"/>
                </a:ext>
              </a:extLst>
            </p:cNvPr>
            <p:cNvSpPr/>
            <p:nvPr/>
          </p:nvSpPr>
          <p:spPr>
            <a:xfrm>
              <a:off x="1754558" y="3264117"/>
              <a:ext cx="203530" cy="54803"/>
            </a:xfrm>
            <a:custGeom>
              <a:avLst/>
              <a:gdLst/>
              <a:ahLst/>
              <a:cxnLst/>
              <a:rect l="l" t="t" r="r" b="b"/>
              <a:pathLst>
                <a:path w="11279" h="3037" extrusionOk="0">
                  <a:moveTo>
                    <a:pt x="3374" y="1"/>
                  </a:moveTo>
                  <a:cubicBezTo>
                    <a:pt x="2941" y="1"/>
                    <a:pt x="2483" y="121"/>
                    <a:pt x="2362" y="266"/>
                  </a:cubicBezTo>
                  <a:lnTo>
                    <a:pt x="121" y="2772"/>
                  </a:lnTo>
                  <a:cubicBezTo>
                    <a:pt x="1" y="2916"/>
                    <a:pt x="242" y="3037"/>
                    <a:pt x="700" y="3037"/>
                  </a:cubicBezTo>
                  <a:lnTo>
                    <a:pt x="8242" y="3037"/>
                  </a:lnTo>
                  <a:cubicBezTo>
                    <a:pt x="8676" y="3037"/>
                    <a:pt x="9134" y="2916"/>
                    <a:pt x="9230" y="2772"/>
                  </a:cubicBezTo>
                  <a:lnTo>
                    <a:pt x="11158" y="266"/>
                  </a:lnTo>
                  <a:cubicBezTo>
                    <a:pt x="11278" y="121"/>
                    <a:pt x="11013" y="1"/>
                    <a:pt x="10580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99;p49">
              <a:extLst>
                <a:ext uri="{FF2B5EF4-FFF2-40B4-BE49-F238E27FC236}">
                  <a16:creationId xmlns:a16="http://schemas.microsoft.com/office/drawing/2014/main" id="{1058D57B-B2A2-4351-B4C1-C3EEFEC86812}"/>
                </a:ext>
              </a:extLst>
            </p:cNvPr>
            <p:cNvSpPr/>
            <p:nvPr/>
          </p:nvSpPr>
          <p:spPr>
            <a:xfrm>
              <a:off x="1946755" y="3264117"/>
              <a:ext cx="196131" cy="55254"/>
            </a:xfrm>
            <a:custGeom>
              <a:avLst/>
              <a:gdLst/>
              <a:ahLst/>
              <a:cxnLst/>
              <a:rect l="l" t="t" r="r" b="b"/>
              <a:pathLst>
                <a:path w="10869" h="3062" extrusionOk="0">
                  <a:moveTo>
                    <a:pt x="2941" y="1"/>
                  </a:moveTo>
                  <a:cubicBezTo>
                    <a:pt x="2531" y="1"/>
                    <a:pt x="2097" y="121"/>
                    <a:pt x="1977" y="266"/>
                  </a:cubicBezTo>
                  <a:lnTo>
                    <a:pt x="121" y="2772"/>
                  </a:lnTo>
                  <a:cubicBezTo>
                    <a:pt x="1" y="2916"/>
                    <a:pt x="290" y="3037"/>
                    <a:pt x="724" y="3037"/>
                  </a:cubicBezTo>
                  <a:lnTo>
                    <a:pt x="8266" y="3061"/>
                  </a:lnTo>
                  <a:cubicBezTo>
                    <a:pt x="8700" y="3061"/>
                    <a:pt x="9134" y="2941"/>
                    <a:pt x="9230" y="2796"/>
                  </a:cubicBezTo>
                  <a:lnTo>
                    <a:pt x="10773" y="290"/>
                  </a:lnTo>
                  <a:cubicBezTo>
                    <a:pt x="10869" y="145"/>
                    <a:pt x="10604" y="25"/>
                    <a:pt x="10170" y="25"/>
                  </a:cubicBezTo>
                  <a:lnTo>
                    <a:pt x="2941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00;p49">
              <a:extLst>
                <a:ext uri="{FF2B5EF4-FFF2-40B4-BE49-F238E27FC236}">
                  <a16:creationId xmlns:a16="http://schemas.microsoft.com/office/drawing/2014/main" id="{F36035D0-F94D-47FE-934B-EF036AF5B731}"/>
                </a:ext>
              </a:extLst>
            </p:cNvPr>
            <p:cNvSpPr/>
            <p:nvPr/>
          </p:nvSpPr>
          <p:spPr>
            <a:xfrm>
              <a:off x="2139404" y="3264550"/>
              <a:ext cx="188733" cy="54821"/>
            </a:xfrm>
            <a:custGeom>
              <a:avLst/>
              <a:gdLst/>
              <a:ahLst/>
              <a:cxnLst/>
              <a:rect l="l" t="t" r="r" b="b"/>
              <a:pathLst>
                <a:path w="10459" h="3038" extrusionOk="0">
                  <a:moveTo>
                    <a:pt x="2506" y="1"/>
                  </a:moveTo>
                  <a:cubicBezTo>
                    <a:pt x="2097" y="1"/>
                    <a:pt x="1663" y="121"/>
                    <a:pt x="1591" y="266"/>
                  </a:cubicBezTo>
                  <a:lnTo>
                    <a:pt x="97" y="2772"/>
                  </a:lnTo>
                  <a:cubicBezTo>
                    <a:pt x="0" y="2917"/>
                    <a:pt x="289" y="3037"/>
                    <a:pt x="723" y="3037"/>
                  </a:cubicBezTo>
                  <a:lnTo>
                    <a:pt x="8266" y="3037"/>
                  </a:lnTo>
                  <a:cubicBezTo>
                    <a:pt x="8699" y="3037"/>
                    <a:pt x="9133" y="2917"/>
                    <a:pt x="9205" y="2772"/>
                  </a:cubicBezTo>
                  <a:lnTo>
                    <a:pt x="10386" y="266"/>
                  </a:lnTo>
                  <a:cubicBezTo>
                    <a:pt x="10459" y="121"/>
                    <a:pt x="10169" y="1"/>
                    <a:pt x="973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01;p49">
              <a:extLst>
                <a:ext uri="{FF2B5EF4-FFF2-40B4-BE49-F238E27FC236}">
                  <a16:creationId xmlns:a16="http://schemas.microsoft.com/office/drawing/2014/main" id="{7667CCA6-3AA9-47BD-ABE3-1E94C4B7BCAE}"/>
                </a:ext>
              </a:extLst>
            </p:cNvPr>
            <p:cNvSpPr/>
            <p:nvPr/>
          </p:nvSpPr>
          <p:spPr>
            <a:xfrm>
              <a:off x="2332467" y="3264550"/>
              <a:ext cx="181352" cy="54821"/>
            </a:xfrm>
            <a:custGeom>
              <a:avLst/>
              <a:gdLst/>
              <a:ahLst/>
              <a:cxnLst/>
              <a:rect l="l" t="t" r="r" b="b"/>
              <a:pathLst>
                <a:path w="10050" h="3038" extrusionOk="0">
                  <a:moveTo>
                    <a:pt x="2097" y="1"/>
                  </a:moveTo>
                  <a:cubicBezTo>
                    <a:pt x="1663" y="1"/>
                    <a:pt x="1278" y="121"/>
                    <a:pt x="1205" y="266"/>
                  </a:cubicBezTo>
                  <a:lnTo>
                    <a:pt x="73" y="2772"/>
                  </a:lnTo>
                  <a:cubicBezTo>
                    <a:pt x="0" y="2917"/>
                    <a:pt x="314" y="3037"/>
                    <a:pt x="748" y="3037"/>
                  </a:cubicBezTo>
                  <a:lnTo>
                    <a:pt x="8290" y="3037"/>
                  </a:lnTo>
                  <a:cubicBezTo>
                    <a:pt x="8748" y="3037"/>
                    <a:pt x="9134" y="2917"/>
                    <a:pt x="9182" y="2772"/>
                  </a:cubicBezTo>
                  <a:lnTo>
                    <a:pt x="10001" y="266"/>
                  </a:lnTo>
                  <a:cubicBezTo>
                    <a:pt x="10049" y="121"/>
                    <a:pt x="9736" y="1"/>
                    <a:pt x="9326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02;p49">
              <a:extLst>
                <a:ext uri="{FF2B5EF4-FFF2-40B4-BE49-F238E27FC236}">
                  <a16:creationId xmlns:a16="http://schemas.microsoft.com/office/drawing/2014/main" id="{F88FB180-4C40-4EE3-9007-7DA4CCB4B4A0}"/>
                </a:ext>
              </a:extLst>
            </p:cNvPr>
            <p:cNvSpPr/>
            <p:nvPr/>
          </p:nvSpPr>
          <p:spPr>
            <a:xfrm>
              <a:off x="2525098" y="3264550"/>
              <a:ext cx="173954" cy="55254"/>
            </a:xfrm>
            <a:custGeom>
              <a:avLst/>
              <a:gdLst/>
              <a:ahLst/>
              <a:cxnLst/>
              <a:rect l="l" t="t" r="r" b="b"/>
              <a:pathLst>
                <a:path w="9640" h="3062" extrusionOk="0">
                  <a:moveTo>
                    <a:pt x="1664" y="1"/>
                  </a:moveTo>
                  <a:cubicBezTo>
                    <a:pt x="1230" y="1"/>
                    <a:pt x="844" y="121"/>
                    <a:pt x="796" y="266"/>
                  </a:cubicBezTo>
                  <a:lnTo>
                    <a:pt x="49" y="2772"/>
                  </a:lnTo>
                  <a:cubicBezTo>
                    <a:pt x="1" y="2917"/>
                    <a:pt x="314" y="3037"/>
                    <a:pt x="772" y="3037"/>
                  </a:cubicBezTo>
                  <a:lnTo>
                    <a:pt x="8290" y="3061"/>
                  </a:lnTo>
                  <a:cubicBezTo>
                    <a:pt x="8748" y="3061"/>
                    <a:pt x="9134" y="2941"/>
                    <a:pt x="9158" y="2796"/>
                  </a:cubicBezTo>
                  <a:lnTo>
                    <a:pt x="9616" y="290"/>
                  </a:lnTo>
                  <a:cubicBezTo>
                    <a:pt x="9640" y="145"/>
                    <a:pt x="9302" y="25"/>
                    <a:pt x="8893" y="25"/>
                  </a:cubicBezTo>
                  <a:lnTo>
                    <a:pt x="1664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03;p49">
              <a:extLst>
                <a:ext uri="{FF2B5EF4-FFF2-40B4-BE49-F238E27FC236}">
                  <a16:creationId xmlns:a16="http://schemas.microsoft.com/office/drawing/2014/main" id="{987EA35D-A901-4B79-96C2-E58F88161F7F}"/>
                </a:ext>
              </a:extLst>
            </p:cNvPr>
            <p:cNvSpPr/>
            <p:nvPr/>
          </p:nvSpPr>
          <p:spPr>
            <a:xfrm>
              <a:off x="2717295" y="3264983"/>
              <a:ext cx="166573" cy="54821"/>
            </a:xfrm>
            <a:custGeom>
              <a:avLst/>
              <a:gdLst/>
              <a:ahLst/>
              <a:cxnLst/>
              <a:rect l="l" t="t" r="r" b="b"/>
              <a:pathLst>
                <a:path w="9231" h="3038" extrusionOk="0">
                  <a:moveTo>
                    <a:pt x="1254" y="1"/>
                  </a:moveTo>
                  <a:cubicBezTo>
                    <a:pt x="820" y="1"/>
                    <a:pt x="459" y="121"/>
                    <a:pt x="435" y="266"/>
                  </a:cubicBezTo>
                  <a:lnTo>
                    <a:pt x="25" y="2772"/>
                  </a:lnTo>
                  <a:cubicBezTo>
                    <a:pt x="1" y="2917"/>
                    <a:pt x="338" y="3037"/>
                    <a:pt x="796" y="3037"/>
                  </a:cubicBezTo>
                  <a:lnTo>
                    <a:pt x="8339" y="3037"/>
                  </a:lnTo>
                  <a:cubicBezTo>
                    <a:pt x="8772" y="3037"/>
                    <a:pt x="9134" y="2917"/>
                    <a:pt x="9134" y="2772"/>
                  </a:cubicBezTo>
                  <a:lnTo>
                    <a:pt x="9230" y="266"/>
                  </a:lnTo>
                  <a:cubicBezTo>
                    <a:pt x="9230" y="121"/>
                    <a:pt x="8893" y="1"/>
                    <a:pt x="848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04;p49">
              <a:extLst>
                <a:ext uri="{FF2B5EF4-FFF2-40B4-BE49-F238E27FC236}">
                  <a16:creationId xmlns:a16="http://schemas.microsoft.com/office/drawing/2014/main" id="{462E540B-F460-43BD-9CD7-F7FE951787D9}"/>
                </a:ext>
              </a:extLst>
            </p:cNvPr>
            <p:cNvSpPr/>
            <p:nvPr/>
          </p:nvSpPr>
          <p:spPr>
            <a:xfrm>
              <a:off x="2909943" y="3264983"/>
              <a:ext cx="164823" cy="54821"/>
            </a:xfrm>
            <a:custGeom>
              <a:avLst/>
              <a:gdLst/>
              <a:ahLst/>
              <a:cxnLst/>
              <a:rect l="l" t="t" r="r" b="b"/>
              <a:pathLst>
                <a:path w="9134" h="3038" extrusionOk="0">
                  <a:moveTo>
                    <a:pt x="795" y="1"/>
                  </a:moveTo>
                  <a:cubicBezTo>
                    <a:pt x="386" y="1"/>
                    <a:pt x="48" y="121"/>
                    <a:pt x="24" y="266"/>
                  </a:cubicBezTo>
                  <a:lnTo>
                    <a:pt x="0" y="2772"/>
                  </a:lnTo>
                  <a:cubicBezTo>
                    <a:pt x="0" y="2917"/>
                    <a:pt x="362" y="3037"/>
                    <a:pt x="795" y="3037"/>
                  </a:cubicBezTo>
                  <a:lnTo>
                    <a:pt x="8338" y="3037"/>
                  </a:lnTo>
                  <a:cubicBezTo>
                    <a:pt x="8772" y="3037"/>
                    <a:pt x="9133" y="2917"/>
                    <a:pt x="9109" y="2772"/>
                  </a:cubicBezTo>
                  <a:lnTo>
                    <a:pt x="8820" y="266"/>
                  </a:lnTo>
                  <a:cubicBezTo>
                    <a:pt x="8820" y="121"/>
                    <a:pt x="8458" y="1"/>
                    <a:pt x="8025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05;p49">
              <a:extLst>
                <a:ext uri="{FF2B5EF4-FFF2-40B4-BE49-F238E27FC236}">
                  <a16:creationId xmlns:a16="http://schemas.microsoft.com/office/drawing/2014/main" id="{690FF9BB-7C94-4DE5-BEFF-343EEB431780}"/>
                </a:ext>
              </a:extLst>
            </p:cNvPr>
            <p:cNvSpPr/>
            <p:nvPr/>
          </p:nvSpPr>
          <p:spPr>
            <a:xfrm>
              <a:off x="3095608" y="3264983"/>
              <a:ext cx="171355" cy="55254"/>
            </a:xfrm>
            <a:custGeom>
              <a:avLst/>
              <a:gdLst/>
              <a:ahLst/>
              <a:cxnLst/>
              <a:rect l="l" t="t" r="r" b="b"/>
              <a:pathLst>
                <a:path w="9496" h="3062" extrusionOk="0">
                  <a:moveTo>
                    <a:pt x="748" y="1"/>
                  </a:moveTo>
                  <a:cubicBezTo>
                    <a:pt x="338" y="1"/>
                    <a:pt x="1" y="121"/>
                    <a:pt x="25" y="266"/>
                  </a:cubicBezTo>
                  <a:lnTo>
                    <a:pt x="362" y="2772"/>
                  </a:lnTo>
                  <a:cubicBezTo>
                    <a:pt x="362" y="2917"/>
                    <a:pt x="748" y="3037"/>
                    <a:pt x="1182" y="3037"/>
                  </a:cubicBezTo>
                  <a:lnTo>
                    <a:pt x="8724" y="3061"/>
                  </a:lnTo>
                  <a:cubicBezTo>
                    <a:pt x="9182" y="3061"/>
                    <a:pt x="9495" y="2941"/>
                    <a:pt x="9471" y="2796"/>
                  </a:cubicBezTo>
                  <a:lnTo>
                    <a:pt x="8821" y="290"/>
                  </a:lnTo>
                  <a:cubicBezTo>
                    <a:pt x="8772" y="145"/>
                    <a:pt x="8411" y="25"/>
                    <a:pt x="7977" y="25"/>
                  </a:cubicBezTo>
                  <a:lnTo>
                    <a:pt x="748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06;p49">
              <a:extLst>
                <a:ext uri="{FF2B5EF4-FFF2-40B4-BE49-F238E27FC236}">
                  <a16:creationId xmlns:a16="http://schemas.microsoft.com/office/drawing/2014/main" id="{01D01EDF-8B50-489B-BD08-9F4A4FAAD410}"/>
                </a:ext>
              </a:extLst>
            </p:cNvPr>
            <p:cNvSpPr/>
            <p:nvPr/>
          </p:nvSpPr>
          <p:spPr>
            <a:xfrm>
              <a:off x="3289556" y="3265416"/>
              <a:ext cx="179169" cy="54821"/>
            </a:xfrm>
            <a:custGeom>
              <a:avLst/>
              <a:gdLst/>
              <a:ahLst/>
              <a:cxnLst/>
              <a:rect l="l" t="t" r="r" b="b"/>
              <a:pathLst>
                <a:path w="9929" h="3038" extrusionOk="0">
                  <a:moveTo>
                    <a:pt x="747" y="1"/>
                  </a:moveTo>
                  <a:cubicBezTo>
                    <a:pt x="314" y="1"/>
                    <a:pt x="0" y="121"/>
                    <a:pt x="49" y="266"/>
                  </a:cubicBezTo>
                  <a:lnTo>
                    <a:pt x="747" y="2772"/>
                  </a:lnTo>
                  <a:cubicBezTo>
                    <a:pt x="796" y="2917"/>
                    <a:pt x="1181" y="3037"/>
                    <a:pt x="1639" y="3037"/>
                  </a:cubicBezTo>
                  <a:lnTo>
                    <a:pt x="9182" y="3037"/>
                  </a:lnTo>
                  <a:cubicBezTo>
                    <a:pt x="9615" y="3037"/>
                    <a:pt x="9929" y="2917"/>
                    <a:pt x="9856" y="2772"/>
                  </a:cubicBezTo>
                  <a:lnTo>
                    <a:pt x="8844" y="266"/>
                  </a:lnTo>
                  <a:cubicBezTo>
                    <a:pt x="8772" y="121"/>
                    <a:pt x="8386" y="1"/>
                    <a:pt x="7953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07;p49">
              <a:extLst>
                <a:ext uri="{FF2B5EF4-FFF2-40B4-BE49-F238E27FC236}">
                  <a16:creationId xmlns:a16="http://schemas.microsoft.com/office/drawing/2014/main" id="{EEB50DE2-8DBC-42D9-AE10-F46B3389275F}"/>
                </a:ext>
              </a:extLst>
            </p:cNvPr>
            <p:cNvSpPr/>
            <p:nvPr/>
          </p:nvSpPr>
          <p:spPr>
            <a:xfrm>
              <a:off x="3474806" y="3265416"/>
              <a:ext cx="186116" cy="54821"/>
            </a:xfrm>
            <a:custGeom>
              <a:avLst/>
              <a:gdLst/>
              <a:ahLst/>
              <a:cxnLst/>
              <a:rect l="l" t="t" r="r" b="b"/>
              <a:pathLst>
                <a:path w="10314" h="3038" extrusionOk="0">
                  <a:moveTo>
                    <a:pt x="699" y="1"/>
                  </a:moveTo>
                  <a:cubicBezTo>
                    <a:pt x="289" y="1"/>
                    <a:pt x="0" y="121"/>
                    <a:pt x="48" y="266"/>
                  </a:cubicBezTo>
                  <a:lnTo>
                    <a:pt x="1133" y="2772"/>
                  </a:lnTo>
                  <a:cubicBezTo>
                    <a:pt x="1205" y="2917"/>
                    <a:pt x="1615" y="3037"/>
                    <a:pt x="2048" y="3037"/>
                  </a:cubicBezTo>
                  <a:lnTo>
                    <a:pt x="9591" y="3037"/>
                  </a:lnTo>
                  <a:cubicBezTo>
                    <a:pt x="10025" y="3037"/>
                    <a:pt x="10314" y="2917"/>
                    <a:pt x="10242" y="2772"/>
                  </a:cubicBezTo>
                  <a:lnTo>
                    <a:pt x="8844" y="266"/>
                  </a:lnTo>
                  <a:cubicBezTo>
                    <a:pt x="8772" y="121"/>
                    <a:pt x="8362" y="1"/>
                    <a:pt x="7928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08;p49">
              <a:extLst>
                <a:ext uri="{FF2B5EF4-FFF2-40B4-BE49-F238E27FC236}">
                  <a16:creationId xmlns:a16="http://schemas.microsoft.com/office/drawing/2014/main" id="{9E049614-178A-4F9C-A06C-3CCAD61C6B68}"/>
                </a:ext>
              </a:extLst>
            </p:cNvPr>
            <p:cNvSpPr/>
            <p:nvPr/>
          </p:nvSpPr>
          <p:spPr>
            <a:xfrm>
              <a:off x="3659605" y="3265416"/>
              <a:ext cx="193966" cy="55254"/>
            </a:xfrm>
            <a:custGeom>
              <a:avLst/>
              <a:gdLst/>
              <a:ahLst/>
              <a:cxnLst/>
              <a:rect l="l" t="t" r="r" b="b"/>
              <a:pathLst>
                <a:path w="10749" h="3062" extrusionOk="0">
                  <a:moveTo>
                    <a:pt x="699" y="1"/>
                  </a:moveTo>
                  <a:cubicBezTo>
                    <a:pt x="290" y="1"/>
                    <a:pt x="1" y="121"/>
                    <a:pt x="97" y="266"/>
                  </a:cubicBezTo>
                  <a:lnTo>
                    <a:pt x="1543" y="2772"/>
                  </a:lnTo>
                  <a:cubicBezTo>
                    <a:pt x="1615" y="2941"/>
                    <a:pt x="2049" y="3037"/>
                    <a:pt x="2483" y="3037"/>
                  </a:cubicBezTo>
                  <a:lnTo>
                    <a:pt x="10025" y="3061"/>
                  </a:lnTo>
                  <a:cubicBezTo>
                    <a:pt x="10483" y="3061"/>
                    <a:pt x="10748" y="2941"/>
                    <a:pt x="10652" y="2796"/>
                  </a:cubicBezTo>
                  <a:lnTo>
                    <a:pt x="8893" y="290"/>
                  </a:lnTo>
                  <a:cubicBezTo>
                    <a:pt x="8796" y="146"/>
                    <a:pt x="8362" y="25"/>
                    <a:pt x="7929" y="25"/>
                  </a:cubicBezTo>
                  <a:lnTo>
                    <a:pt x="699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09;p49">
              <a:extLst>
                <a:ext uri="{FF2B5EF4-FFF2-40B4-BE49-F238E27FC236}">
                  <a16:creationId xmlns:a16="http://schemas.microsoft.com/office/drawing/2014/main" id="{53F45F30-FADF-4B31-8759-8D9C110C6D92}"/>
                </a:ext>
              </a:extLst>
            </p:cNvPr>
            <p:cNvSpPr/>
            <p:nvPr/>
          </p:nvSpPr>
          <p:spPr>
            <a:xfrm>
              <a:off x="3844855" y="3265867"/>
              <a:ext cx="200913" cy="54803"/>
            </a:xfrm>
            <a:custGeom>
              <a:avLst/>
              <a:gdLst/>
              <a:ahLst/>
              <a:cxnLst/>
              <a:rect l="l" t="t" r="r" b="b"/>
              <a:pathLst>
                <a:path w="11134" h="3037" extrusionOk="0">
                  <a:moveTo>
                    <a:pt x="675" y="0"/>
                  </a:moveTo>
                  <a:cubicBezTo>
                    <a:pt x="265" y="0"/>
                    <a:pt x="0" y="121"/>
                    <a:pt x="97" y="265"/>
                  </a:cubicBezTo>
                  <a:lnTo>
                    <a:pt x="1904" y="2771"/>
                  </a:lnTo>
                  <a:cubicBezTo>
                    <a:pt x="2024" y="2916"/>
                    <a:pt x="2458" y="3036"/>
                    <a:pt x="2916" y="3036"/>
                  </a:cubicBezTo>
                  <a:lnTo>
                    <a:pt x="10434" y="3036"/>
                  </a:lnTo>
                  <a:cubicBezTo>
                    <a:pt x="10892" y="3036"/>
                    <a:pt x="11133" y="2916"/>
                    <a:pt x="11013" y="2771"/>
                  </a:cubicBezTo>
                  <a:lnTo>
                    <a:pt x="8892" y="265"/>
                  </a:lnTo>
                  <a:cubicBezTo>
                    <a:pt x="8772" y="121"/>
                    <a:pt x="8338" y="0"/>
                    <a:pt x="790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10;p49">
              <a:extLst>
                <a:ext uri="{FF2B5EF4-FFF2-40B4-BE49-F238E27FC236}">
                  <a16:creationId xmlns:a16="http://schemas.microsoft.com/office/drawing/2014/main" id="{799DF811-72CB-4ADC-8C6D-A02A3FEB7ACC}"/>
                </a:ext>
              </a:extLst>
            </p:cNvPr>
            <p:cNvSpPr/>
            <p:nvPr/>
          </p:nvSpPr>
          <p:spPr>
            <a:xfrm>
              <a:off x="4029654" y="3265867"/>
              <a:ext cx="322681" cy="55236"/>
            </a:xfrm>
            <a:custGeom>
              <a:avLst/>
              <a:gdLst/>
              <a:ahLst/>
              <a:cxnLst/>
              <a:rect l="l" t="t" r="r" b="b"/>
              <a:pathLst>
                <a:path w="17882" h="3061" extrusionOk="0">
                  <a:moveTo>
                    <a:pt x="675" y="0"/>
                  </a:moveTo>
                  <a:cubicBezTo>
                    <a:pt x="242" y="0"/>
                    <a:pt x="1" y="121"/>
                    <a:pt x="145" y="265"/>
                  </a:cubicBezTo>
                  <a:lnTo>
                    <a:pt x="2314" y="2771"/>
                  </a:lnTo>
                  <a:cubicBezTo>
                    <a:pt x="2435" y="2916"/>
                    <a:pt x="2892" y="3036"/>
                    <a:pt x="3350" y="3036"/>
                  </a:cubicBezTo>
                  <a:lnTo>
                    <a:pt x="17206" y="3060"/>
                  </a:lnTo>
                  <a:cubicBezTo>
                    <a:pt x="17664" y="3060"/>
                    <a:pt x="17881" y="2940"/>
                    <a:pt x="17737" y="2795"/>
                  </a:cubicBezTo>
                  <a:lnTo>
                    <a:pt x="15013" y="289"/>
                  </a:lnTo>
                  <a:cubicBezTo>
                    <a:pt x="14869" y="145"/>
                    <a:pt x="14387" y="24"/>
                    <a:pt x="13977" y="24"/>
                  </a:cubicBezTo>
                  <a:lnTo>
                    <a:pt x="675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11;p49">
              <a:extLst>
                <a:ext uri="{FF2B5EF4-FFF2-40B4-BE49-F238E27FC236}">
                  <a16:creationId xmlns:a16="http://schemas.microsoft.com/office/drawing/2014/main" id="{DF8AC1E0-2B93-4245-97C8-05EF568092FA}"/>
                </a:ext>
              </a:extLst>
            </p:cNvPr>
            <p:cNvSpPr/>
            <p:nvPr/>
          </p:nvSpPr>
          <p:spPr>
            <a:xfrm>
              <a:off x="1275373" y="3454149"/>
              <a:ext cx="326145" cy="54803"/>
            </a:xfrm>
            <a:custGeom>
              <a:avLst/>
              <a:gdLst/>
              <a:ahLst/>
              <a:cxnLst/>
              <a:rect l="l" t="t" r="r" b="b"/>
              <a:pathLst>
                <a:path w="18074" h="3037" extrusionOk="0">
                  <a:moveTo>
                    <a:pt x="4073" y="0"/>
                  </a:moveTo>
                  <a:cubicBezTo>
                    <a:pt x="3591" y="0"/>
                    <a:pt x="3060" y="97"/>
                    <a:pt x="2892" y="265"/>
                  </a:cubicBezTo>
                  <a:lnTo>
                    <a:pt x="145" y="2747"/>
                  </a:lnTo>
                  <a:cubicBezTo>
                    <a:pt x="0" y="2892"/>
                    <a:pt x="265" y="3013"/>
                    <a:pt x="771" y="3013"/>
                  </a:cubicBezTo>
                  <a:lnTo>
                    <a:pt x="14507" y="3037"/>
                  </a:lnTo>
                  <a:cubicBezTo>
                    <a:pt x="15013" y="3037"/>
                    <a:pt x="15519" y="2916"/>
                    <a:pt x="15664" y="2772"/>
                  </a:cubicBezTo>
                  <a:lnTo>
                    <a:pt x="17929" y="265"/>
                  </a:lnTo>
                  <a:cubicBezTo>
                    <a:pt x="18073" y="121"/>
                    <a:pt x="17784" y="0"/>
                    <a:pt x="1730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12;p49">
              <a:extLst>
                <a:ext uri="{FF2B5EF4-FFF2-40B4-BE49-F238E27FC236}">
                  <a16:creationId xmlns:a16="http://schemas.microsoft.com/office/drawing/2014/main" id="{D20F08D7-F1E7-448F-A535-1332DC131B22}"/>
                </a:ext>
              </a:extLst>
            </p:cNvPr>
            <p:cNvSpPr/>
            <p:nvPr/>
          </p:nvSpPr>
          <p:spPr>
            <a:xfrm>
              <a:off x="1584971" y="3454149"/>
              <a:ext cx="227439" cy="54803"/>
            </a:xfrm>
            <a:custGeom>
              <a:avLst/>
              <a:gdLst/>
              <a:ahLst/>
              <a:cxnLst/>
              <a:rect l="l" t="t" r="r" b="b"/>
              <a:pathLst>
                <a:path w="12604" h="3037" extrusionOk="0">
                  <a:moveTo>
                    <a:pt x="3495" y="0"/>
                  </a:moveTo>
                  <a:cubicBezTo>
                    <a:pt x="3013" y="0"/>
                    <a:pt x="2507" y="121"/>
                    <a:pt x="2362" y="265"/>
                  </a:cubicBezTo>
                  <a:lnTo>
                    <a:pt x="145" y="2772"/>
                  </a:lnTo>
                  <a:cubicBezTo>
                    <a:pt x="1" y="2916"/>
                    <a:pt x="314" y="3037"/>
                    <a:pt x="820" y="3037"/>
                  </a:cubicBezTo>
                  <a:lnTo>
                    <a:pt x="9447" y="3037"/>
                  </a:lnTo>
                  <a:cubicBezTo>
                    <a:pt x="9953" y="3037"/>
                    <a:pt x="10459" y="2916"/>
                    <a:pt x="10579" y="2772"/>
                  </a:cubicBezTo>
                  <a:lnTo>
                    <a:pt x="12483" y="265"/>
                  </a:lnTo>
                  <a:cubicBezTo>
                    <a:pt x="12604" y="121"/>
                    <a:pt x="12290" y="0"/>
                    <a:pt x="11808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13;p49">
              <a:extLst>
                <a:ext uri="{FF2B5EF4-FFF2-40B4-BE49-F238E27FC236}">
                  <a16:creationId xmlns:a16="http://schemas.microsoft.com/office/drawing/2014/main" id="{74A326E2-C099-4296-9E8F-59A1D34948A0}"/>
                </a:ext>
              </a:extLst>
            </p:cNvPr>
            <p:cNvSpPr/>
            <p:nvPr/>
          </p:nvSpPr>
          <p:spPr>
            <a:xfrm>
              <a:off x="1805445" y="3454149"/>
              <a:ext cx="219608" cy="55236"/>
            </a:xfrm>
            <a:custGeom>
              <a:avLst/>
              <a:gdLst/>
              <a:ahLst/>
              <a:cxnLst/>
              <a:rect l="l" t="t" r="r" b="b"/>
              <a:pathLst>
                <a:path w="12170" h="3061" extrusionOk="0">
                  <a:moveTo>
                    <a:pt x="3061" y="0"/>
                  </a:moveTo>
                  <a:cubicBezTo>
                    <a:pt x="2554" y="0"/>
                    <a:pt x="2073" y="121"/>
                    <a:pt x="1976" y="265"/>
                  </a:cubicBezTo>
                  <a:lnTo>
                    <a:pt x="97" y="2772"/>
                  </a:lnTo>
                  <a:cubicBezTo>
                    <a:pt x="0" y="2916"/>
                    <a:pt x="313" y="3037"/>
                    <a:pt x="819" y="3037"/>
                  </a:cubicBezTo>
                  <a:lnTo>
                    <a:pt x="9446" y="3061"/>
                  </a:lnTo>
                  <a:cubicBezTo>
                    <a:pt x="9952" y="3061"/>
                    <a:pt x="10434" y="2940"/>
                    <a:pt x="10531" y="2796"/>
                  </a:cubicBezTo>
                  <a:lnTo>
                    <a:pt x="12073" y="290"/>
                  </a:lnTo>
                  <a:cubicBezTo>
                    <a:pt x="12169" y="145"/>
                    <a:pt x="11856" y="24"/>
                    <a:pt x="11350" y="24"/>
                  </a:cubicBezTo>
                  <a:lnTo>
                    <a:pt x="3061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14;p49">
              <a:extLst>
                <a:ext uri="{FF2B5EF4-FFF2-40B4-BE49-F238E27FC236}">
                  <a16:creationId xmlns:a16="http://schemas.microsoft.com/office/drawing/2014/main" id="{8F2D59E5-F284-4580-9A86-D52979682F13}"/>
                </a:ext>
              </a:extLst>
            </p:cNvPr>
            <p:cNvSpPr/>
            <p:nvPr/>
          </p:nvSpPr>
          <p:spPr>
            <a:xfrm>
              <a:off x="2025468" y="3454582"/>
              <a:ext cx="212227" cy="54803"/>
            </a:xfrm>
            <a:custGeom>
              <a:avLst/>
              <a:gdLst/>
              <a:ahLst/>
              <a:cxnLst/>
              <a:rect l="l" t="t" r="r" b="b"/>
              <a:pathLst>
                <a:path w="11761" h="3037" extrusionOk="0">
                  <a:moveTo>
                    <a:pt x="2627" y="0"/>
                  </a:moveTo>
                  <a:cubicBezTo>
                    <a:pt x="2145" y="0"/>
                    <a:pt x="1687" y="121"/>
                    <a:pt x="1591" y="266"/>
                  </a:cubicBezTo>
                  <a:lnTo>
                    <a:pt x="97" y="2772"/>
                  </a:lnTo>
                  <a:cubicBezTo>
                    <a:pt x="1" y="2916"/>
                    <a:pt x="338" y="3037"/>
                    <a:pt x="844" y="3037"/>
                  </a:cubicBezTo>
                  <a:lnTo>
                    <a:pt x="9471" y="3037"/>
                  </a:lnTo>
                  <a:cubicBezTo>
                    <a:pt x="9977" y="3037"/>
                    <a:pt x="10435" y="2916"/>
                    <a:pt x="10507" y="2772"/>
                  </a:cubicBezTo>
                  <a:lnTo>
                    <a:pt x="11712" y="266"/>
                  </a:lnTo>
                  <a:cubicBezTo>
                    <a:pt x="11760" y="121"/>
                    <a:pt x="11423" y="0"/>
                    <a:pt x="10941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15;p49">
              <a:extLst>
                <a:ext uri="{FF2B5EF4-FFF2-40B4-BE49-F238E27FC236}">
                  <a16:creationId xmlns:a16="http://schemas.microsoft.com/office/drawing/2014/main" id="{E4631ACD-3303-403D-B966-9F160FC2EB6E}"/>
                </a:ext>
              </a:extLst>
            </p:cNvPr>
            <p:cNvSpPr/>
            <p:nvPr/>
          </p:nvSpPr>
          <p:spPr>
            <a:xfrm>
              <a:off x="2250290" y="3454582"/>
              <a:ext cx="1193208" cy="55669"/>
            </a:xfrm>
            <a:custGeom>
              <a:avLst/>
              <a:gdLst/>
              <a:ahLst/>
              <a:cxnLst/>
              <a:rect l="l" t="t" r="r" b="b"/>
              <a:pathLst>
                <a:path w="66124" h="3085" extrusionOk="0">
                  <a:moveTo>
                    <a:pt x="2193" y="0"/>
                  </a:moveTo>
                  <a:cubicBezTo>
                    <a:pt x="1711" y="0"/>
                    <a:pt x="1253" y="121"/>
                    <a:pt x="1181" y="266"/>
                  </a:cubicBezTo>
                  <a:lnTo>
                    <a:pt x="72" y="2772"/>
                  </a:lnTo>
                  <a:cubicBezTo>
                    <a:pt x="0" y="2916"/>
                    <a:pt x="362" y="3037"/>
                    <a:pt x="868" y="3037"/>
                  </a:cubicBezTo>
                  <a:lnTo>
                    <a:pt x="65256" y="3085"/>
                  </a:lnTo>
                  <a:cubicBezTo>
                    <a:pt x="65763" y="3085"/>
                    <a:pt x="66124" y="2964"/>
                    <a:pt x="66076" y="2820"/>
                  </a:cubicBezTo>
                  <a:lnTo>
                    <a:pt x="65232" y="314"/>
                  </a:lnTo>
                  <a:cubicBezTo>
                    <a:pt x="65160" y="169"/>
                    <a:pt x="64726" y="49"/>
                    <a:pt x="64244" y="49"/>
                  </a:cubicBezTo>
                  <a:lnTo>
                    <a:pt x="2193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16;p49">
              <a:extLst>
                <a:ext uri="{FF2B5EF4-FFF2-40B4-BE49-F238E27FC236}">
                  <a16:creationId xmlns:a16="http://schemas.microsoft.com/office/drawing/2014/main" id="{E976BD6D-7282-4869-B542-64DEFA19531C}"/>
                </a:ext>
              </a:extLst>
            </p:cNvPr>
            <p:cNvSpPr/>
            <p:nvPr/>
          </p:nvSpPr>
          <p:spPr>
            <a:xfrm>
              <a:off x="3457411" y="3455448"/>
              <a:ext cx="206561" cy="55254"/>
            </a:xfrm>
            <a:custGeom>
              <a:avLst/>
              <a:gdLst/>
              <a:ahLst/>
              <a:cxnLst/>
              <a:rect l="l" t="t" r="r" b="b"/>
              <a:pathLst>
                <a:path w="11447" h="3062" extrusionOk="0">
                  <a:moveTo>
                    <a:pt x="844" y="1"/>
                  </a:moveTo>
                  <a:cubicBezTo>
                    <a:pt x="338" y="1"/>
                    <a:pt x="0" y="121"/>
                    <a:pt x="48" y="266"/>
                  </a:cubicBezTo>
                  <a:lnTo>
                    <a:pt x="940" y="2772"/>
                  </a:lnTo>
                  <a:cubicBezTo>
                    <a:pt x="1012" y="2916"/>
                    <a:pt x="1470" y="3037"/>
                    <a:pt x="1976" y="3037"/>
                  </a:cubicBezTo>
                  <a:lnTo>
                    <a:pt x="10579" y="3061"/>
                  </a:lnTo>
                  <a:cubicBezTo>
                    <a:pt x="11085" y="3061"/>
                    <a:pt x="11447" y="2941"/>
                    <a:pt x="11374" y="2796"/>
                  </a:cubicBezTo>
                  <a:lnTo>
                    <a:pt x="10145" y="290"/>
                  </a:lnTo>
                  <a:cubicBezTo>
                    <a:pt x="10097" y="145"/>
                    <a:pt x="9639" y="25"/>
                    <a:pt x="9133" y="25"/>
                  </a:cubicBezTo>
                  <a:lnTo>
                    <a:pt x="844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17;p49">
              <a:extLst>
                <a:ext uri="{FF2B5EF4-FFF2-40B4-BE49-F238E27FC236}">
                  <a16:creationId xmlns:a16="http://schemas.microsoft.com/office/drawing/2014/main" id="{B4F3BD8B-E125-4CFC-AE2B-A10517F19C34}"/>
                </a:ext>
              </a:extLst>
            </p:cNvPr>
            <p:cNvSpPr/>
            <p:nvPr/>
          </p:nvSpPr>
          <p:spPr>
            <a:xfrm>
              <a:off x="3670035" y="3455881"/>
              <a:ext cx="213960" cy="54821"/>
            </a:xfrm>
            <a:custGeom>
              <a:avLst/>
              <a:gdLst/>
              <a:ahLst/>
              <a:cxnLst/>
              <a:rect l="l" t="t" r="r" b="b"/>
              <a:pathLst>
                <a:path w="11857" h="3038" extrusionOk="0">
                  <a:moveTo>
                    <a:pt x="820" y="1"/>
                  </a:moveTo>
                  <a:cubicBezTo>
                    <a:pt x="338" y="1"/>
                    <a:pt x="1" y="121"/>
                    <a:pt x="73" y="266"/>
                  </a:cubicBezTo>
                  <a:lnTo>
                    <a:pt x="1350" y="2772"/>
                  </a:lnTo>
                  <a:cubicBezTo>
                    <a:pt x="1423" y="2917"/>
                    <a:pt x="1905" y="3037"/>
                    <a:pt x="2411" y="3037"/>
                  </a:cubicBezTo>
                  <a:lnTo>
                    <a:pt x="11038" y="3037"/>
                  </a:lnTo>
                  <a:cubicBezTo>
                    <a:pt x="11544" y="3037"/>
                    <a:pt x="11857" y="2917"/>
                    <a:pt x="11785" y="2772"/>
                  </a:cubicBezTo>
                  <a:lnTo>
                    <a:pt x="10194" y="266"/>
                  </a:lnTo>
                  <a:cubicBezTo>
                    <a:pt x="10098" y="121"/>
                    <a:pt x="9616" y="1"/>
                    <a:pt x="9134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18;p49">
              <a:extLst>
                <a:ext uri="{FF2B5EF4-FFF2-40B4-BE49-F238E27FC236}">
                  <a16:creationId xmlns:a16="http://schemas.microsoft.com/office/drawing/2014/main" id="{269CA802-B27B-440D-97B9-15DB0A3DF648}"/>
                </a:ext>
              </a:extLst>
            </p:cNvPr>
            <p:cNvSpPr/>
            <p:nvPr/>
          </p:nvSpPr>
          <p:spPr>
            <a:xfrm>
              <a:off x="3882677" y="3455881"/>
              <a:ext cx="221791" cy="55254"/>
            </a:xfrm>
            <a:custGeom>
              <a:avLst/>
              <a:gdLst/>
              <a:ahLst/>
              <a:cxnLst/>
              <a:rect l="l" t="t" r="r" b="b"/>
              <a:pathLst>
                <a:path w="12291" h="3062" extrusionOk="0">
                  <a:moveTo>
                    <a:pt x="820" y="1"/>
                  </a:moveTo>
                  <a:cubicBezTo>
                    <a:pt x="338" y="1"/>
                    <a:pt x="1" y="121"/>
                    <a:pt x="97" y="266"/>
                  </a:cubicBezTo>
                  <a:lnTo>
                    <a:pt x="1736" y="2772"/>
                  </a:lnTo>
                  <a:cubicBezTo>
                    <a:pt x="1832" y="2917"/>
                    <a:pt x="2338" y="3037"/>
                    <a:pt x="2844" y="3037"/>
                  </a:cubicBezTo>
                  <a:lnTo>
                    <a:pt x="11471" y="3061"/>
                  </a:lnTo>
                  <a:cubicBezTo>
                    <a:pt x="11977" y="3061"/>
                    <a:pt x="12290" y="2941"/>
                    <a:pt x="12170" y="2772"/>
                  </a:cubicBezTo>
                  <a:lnTo>
                    <a:pt x="10218" y="290"/>
                  </a:lnTo>
                  <a:cubicBezTo>
                    <a:pt x="10098" y="121"/>
                    <a:pt x="9616" y="1"/>
                    <a:pt x="9134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19;p49">
              <a:extLst>
                <a:ext uri="{FF2B5EF4-FFF2-40B4-BE49-F238E27FC236}">
                  <a16:creationId xmlns:a16="http://schemas.microsoft.com/office/drawing/2014/main" id="{5BFD7290-46FC-4A29-94DB-08428EAE21D5}"/>
                </a:ext>
              </a:extLst>
            </p:cNvPr>
            <p:cNvSpPr/>
            <p:nvPr/>
          </p:nvSpPr>
          <p:spPr>
            <a:xfrm>
              <a:off x="4095752" y="3456314"/>
              <a:ext cx="228738" cy="54821"/>
            </a:xfrm>
            <a:custGeom>
              <a:avLst/>
              <a:gdLst/>
              <a:ahLst/>
              <a:cxnLst/>
              <a:rect l="l" t="t" r="r" b="b"/>
              <a:pathLst>
                <a:path w="12676" h="3038" extrusionOk="0">
                  <a:moveTo>
                    <a:pt x="796" y="1"/>
                  </a:moveTo>
                  <a:cubicBezTo>
                    <a:pt x="290" y="1"/>
                    <a:pt x="0" y="97"/>
                    <a:pt x="121" y="266"/>
                  </a:cubicBezTo>
                  <a:lnTo>
                    <a:pt x="2121" y="2772"/>
                  </a:lnTo>
                  <a:cubicBezTo>
                    <a:pt x="2242" y="2917"/>
                    <a:pt x="2748" y="3037"/>
                    <a:pt x="3254" y="3037"/>
                  </a:cubicBezTo>
                  <a:lnTo>
                    <a:pt x="11881" y="3037"/>
                  </a:lnTo>
                  <a:cubicBezTo>
                    <a:pt x="12387" y="3037"/>
                    <a:pt x="12676" y="2917"/>
                    <a:pt x="12531" y="2772"/>
                  </a:cubicBezTo>
                  <a:lnTo>
                    <a:pt x="10218" y="266"/>
                  </a:lnTo>
                  <a:cubicBezTo>
                    <a:pt x="10097" y="121"/>
                    <a:pt x="9591" y="1"/>
                    <a:pt x="9085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20;p49">
              <a:extLst>
                <a:ext uri="{FF2B5EF4-FFF2-40B4-BE49-F238E27FC236}">
                  <a16:creationId xmlns:a16="http://schemas.microsoft.com/office/drawing/2014/main" id="{0B3F62E1-B6E8-48BA-8E3F-1F9D9127459D}"/>
                </a:ext>
              </a:extLst>
            </p:cNvPr>
            <p:cNvSpPr/>
            <p:nvPr/>
          </p:nvSpPr>
          <p:spPr>
            <a:xfrm>
              <a:off x="4309261" y="3456314"/>
              <a:ext cx="236137" cy="54821"/>
            </a:xfrm>
            <a:custGeom>
              <a:avLst/>
              <a:gdLst/>
              <a:ahLst/>
              <a:cxnLst/>
              <a:rect l="l" t="t" r="r" b="b"/>
              <a:pathLst>
                <a:path w="13086" h="3038" extrusionOk="0">
                  <a:moveTo>
                    <a:pt x="772" y="1"/>
                  </a:moveTo>
                  <a:cubicBezTo>
                    <a:pt x="266" y="1"/>
                    <a:pt x="0" y="121"/>
                    <a:pt x="121" y="266"/>
                  </a:cubicBezTo>
                  <a:lnTo>
                    <a:pt x="2507" y="2772"/>
                  </a:lnTo>
                  <a:cubicBezTo>
                    <a:pt x="2627" y="2917"/>
                    <a:pt x="3157" y="3037"/>
                    <a:pt x="3663" y="3037"/>
                  </a:cubicBezTo>
                  <a:lnTo>
                    <a:pt x="12290" y="3037"/>
                  </a:lnTo>
                  <a:cubicBezTo>
                    <a:pt x="12796" y="3037"/>
                    <a:pt x="13085" y="2917"/>
                    <a:pt x="12917" y="2772"/>
                  </a:cubicBezTo>
                  <a:lnTo>
                    <a:pt x="10242" y="266"/>
                  </a:lnTo>
                  <a:cubicBezTo>
                    <a:pt x="10073" y="121"/>
                    <a:pt x="9567" y="1"/>
                    <a:pt x="9061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21;p49">
              <a:extLst>
                <a:ext uri="{FF2B5EF4-FFF2-40B4-BE49-F238E27FC236}">
                  <a16:creationId xmlns:a16="http://schemas.microsoft.com/office/drawing/2014/main" id="{2528BAC0-F4E7-4C36-953F-0A01D461B97F}"/>
                </a:ext>
              </a:extLst>
            </p:cNvPr>
            <p:cNvSpPr/>
            <p:nvPr/>
          </p:nvSpPr>
          <p:spPr>
            <a:xfrm>
              <a:off x="1414951" y="3326733"/>
              <a:ext cx="411805" cy="54821"/>
            </a:xfrm>
            <a:custGeom>
              <a:avLst/>
              <a:gdLst/>
              <a:ahLst/>
              <a:cxnLst/>
              <a:rect l="l" t="t" r="r" b="b"/>
              <a:pathLst>
                <a:path w="22821" h="3038" extrusionOk="0">
                  <a:moveTo>
                    <a:pt x="4001" y="1"/>
                  </a:moveTo>
                  <a:cubicBezTo>
                    <a:pt x="3567" y="1"/>
                    <a:pt x="3061" y="121"/>
                    <a:pt x="2916" y="266"/>
                  </a:cubicBezTo>
                  <a:lnTo>
                    <a:pt x="169" y="2748"/>
                  </a:lnTo>
                  <a:cubicBezTo>
                    <a:pt x="0" y="2917"/>
                    <a:pt x="241" y="3037"/>
                    <a:pt x="723" y="3037"/>
                  </a:cubicBezTo>
                  <a:lnTo>
                    <a:pt x="19568" y="3037"/>
                  </a:lnTo>
                  <a:cubicBezTo>
                    <a:pt x="20026" y="3037"/>
                    <a:pt x="20508" y="2917"/>
                    <a:pt x="20628" y="2772"/>
                  </a:cubicBezTo>
                  <a:lnTo>
                    <a:pt x="22700" y="266"/>
                  </a:lnTo>
                  <a:cubicBezTo>
                    <a:pt x="22821" y="121"/>
                    <a:pt x="22556" y="1"/>
                    <a:pt x="22122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22;p49">
              <a:extLst>
                <a:ext uri="{FF2B5EF4-FFF2-40B4-BE49-F238E27FC236}">
                  <a16:creationId xmlns:a16="http://schemas.microsoft.com/office/drawing/2014/main" id="{21379520-0979-4CC9-A793-DDFB20C0DF31}"/>
                </a:ext>
              </a:extLst>
            </p:cNvPr>
            <p:cNvSpPr/>
            <p:nvPr/>
          </p:nvSpPr>
          <p:spPr>
            <a:xfrm>
              <a:off x="1815442" y="3326733"/>
              <a:ext cx="206994" cy="55254"/>
            </a:xfrm>
            <a:custGeom>
              <a:avLst/>
              <a:gdLst/>
              <a:ahLst/>
              <a:cxnLst/>
              <a:rect l="l" t="t" r="r" b="b"/>
              <a:pathLst>
                <a:path w="11471" h="3062" extrusionOk="0">
                  <a:moveTo>
                    <a:pt x="3157" y="1"/>
                  </a:moveTo>
                  <a:cubicBezTo>
                    <a:pt x="2723" y="1"/>
                    <a:pt x="2266" y="121"/>
                    <a:pt x="2145" y="266"/>
                  </a:cubicBezTo>
                  <a:lnTo>
                    <a:pt x="121" y="2772"/>
                  </a:lnTo>
                  <a:cubicBezTo>
                    <a:pt x="0" y="2917"/>
                    <a:pt x="290" y="3037"/>
                    <a:pt x="747" y="3037"/>
                  </a:cubicBezTo>
                  <a:lnTo>
                    <a:pt x="8651" y="3061"/>
                  </a:lnTo>
                  <a:cubicBezTo>
                    <a:pt x="9109" y="3061"/>
                    <a:pt x="9567" y="2941"/>
                    <a:pt x="9664" y="2772"/>
                  </a:cubicBezTo>
                  <a:lnTo>
                    <a:pt x="11374" y="290"/>
                  </a:lnTo>
                  <a:cubicBezTo>
                    <a:pt x="11471" y="145"/>
                    <a:pt x="11206" y="25"/>
                    <a:pt x="10748" y="25"/>
                  </a:cubicBezTo>
                  <a:lnTo>
                    <a:pt x="3157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23;p49">
              <a:extLst>
                <a:ext uri="{FF2B5EF4-FFF2-40B4-BE49-F238E27FC236}">
                  <a16:creationId xmlns:a16="http://schemas.microsoft.com/office/drawing/2014/main" id="{BA47AB04-FE46-4698-A74A-871B245286F6}"/>
                </a:ext>
              </a:extLst>
            </p:cNvPr>
            <p:cNvSpPr/>
            <p:nvPr/>
          </p:nvSpPr>
          <p:spPr>
            <a:xfrm>
              <a:off x="2017203" y="3327166"/>
              <a:ext cx="199614" cy="54821"/>
            </a:xfrm>
            <a:custGeom>
              <a:avLst/>
              <a:gdLst/>
              <a:ahLst/>
              <a:cxnLst/>
              <a:rect l="l" t="t" r="r" b="b"/>
              <a:pathLst>
                <a:path w="11062" h="3038" extrusionOk="0">
                  <a:moveTo>
                    <a:pt x="2724" y="1"/>
                  </a:moveTo>
                  <a:cubicBezTo>
                    <a:pt x="2290" y="1"/>
                    <a:pt x="1856" y="121"/>
                    <a:pt x="1760" y="266"/>
                  </a:cubicBezTo>
                  <a:lnTo>
                    <a:pt x="97" y="2772"/>
                  </a:lnTo>
                  <a:cubicBezTo>
                    <a:pt x="1" y="2917"/>
                    <a:pt x="290" y="3037"/>
                    <a:pt x="772" y="3037"/>
                  </a:cubicBezTo>
                  <a:lnTo>
                    <a:pt x="8652" y="3037"/>
                  </a:lnTo>
                  <a:cubicBezTo>
                    <a:pt x="9134" y="3037"/>
                    <a:pt x="9567" y="2917"/>
                    <a:pt x="9640" y="2772"/>
                  </a:cubicBezTo>
                  <a:lnTo>
                    <a:pt x="10989" y="266"/>
                  </a:lnTo>
                  <a:cubicBezTo>
                    <a:pt x="11062" y="121"/>
                    <a:pt x="10772" y="1"/>
                    <a:pt x="10314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24;p49">
              <a:extLst>
                <a:ext uri="{FF2B5EF4-FFF2-40B4-BE49-F238E27FC236}">
                  <a16:creationId xmlns:a16="http://schemas.microsoft.com/office/drawing/2014/main" id="{9CAE8351-18B8-41D9-979F-F7DE566B2E74}"/>
                </a:ext>
              </a:extLst>
            </p:cNvPr>
            <p:cNvSpPr/>
            <p:nvPr/>
          </p:nvSpPr>
          <p:spPr>
            <a:xfrm>
              <a:off x="2219848" y="3327166"/>
              <a:ext cx="191782" cy="54821"/>
            </a:xfrm>
            <a:custGeom>
              <a:avLst/>
              <a:gdLst/>
              <a:ahLst/>
              <a:cxnLst/>
              <a:rect l="l" t="t" r="r" b="b"/>
              <a:pathLst>
                <a:path w="10628" h="3038" extrusionOk="0">
                  <a:moveTo>
                    <a:pt x="2289" y="1"/>
                  </a:moveTo>
                  <a:cubicBezTo>
                    <a:pt x="1856" y="1"/>
                    <a:pt x="1422" y="121"/>
                    <a:pt x="1350" y="266"/>
                  </a:cubicBezTo>
                  <a:lnTo>
                    <a:pt x="72" y="2772"/>
                  </a:lnTo>
                  <a:cubicBezTo>
                    <a:pt x="0" y="2917"/>
                    <a:pt x="313" y="3037"/>
                    <a:pt x="771" y="3037"/>
                  </a:cubicBezTo>
                  <a:lnTo>
                    <a:pt x="8651" y="3037"/>
                  </a:lnTo>
                  <a:cubicBezTo>
                    <a:pt x="9133" y="3037"/>
                    <a:pt x="9543" y="2917"/>
                    <a:pt x="9615" y="2772"/>
                  </a:cubicBezTo>
                  <a:lnTo>
                    <a:pt x="10579" y="266"/>
                  </a:lnTo>
                  <a:cubicBezTo>
                    <a:pt x="10627" y="121"/>
                    <a:pt x="10314" y="1"/>
                    <a:pt x="9880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25;p49">
              <a:extLst>
                <a:ext uri="{FF2B5EF4-FFF2-40B4-BE49-F238E27FC236}">
                  <a16:creationId xmlns:a16="http://schemas.microsoft.com/office/drawing/2014/main" id="{A3A0A391-978B-44D5-A8EE-A5817404D0E4}"/>
                </a:ext>
              </a:extLst>
            </p:cNvPr>
            <p:cNvSpPr/>
            <p:nvPr/>
          </p:nvSpPr>
          <p:spPr>
            <a:xfrm>
              <a:off x="2421176" y="3327166"/>
              <a:ext cx="184817" cy="55254"/>
            </a:xfrm>
            <a:custGeom>
              <a:avLst/>
              <a:gdLst/>
              <a:ahLst/>
              <a:cxnLst/>
              <a:rect l="l" t="t" r="r" b="b"/>
              <a:pathLst>
                <a:path w="10242" h="3062" extrusionOk="0">
                  <a:moveTo>
                    <a:pt x="1880" y="1"/>
                  </a:moveTo>
                  <a:cubicBezTo>
                    <a:pt x="1446" y="1"/>
                    <a:pt x="1037" y="121"/>
                    <a:pt x="964" y="266"/>
                  </a:cubicBezTo>
                  <a:lnTo>
                    <a:pt x="49" y="2772"/>
                  </a:lnTo>
                  <a:cubicBezTo>
                    <a:pt x="0" y="2917"/>
                    <a:pt x="338" y="3037"/>
                    <a:pt x="796" y="3037"/>
                  </a:cubicBezTo>
                  <a:lnTo>
                    <a:pt x="8700" y="3061"/>
                  </a:lnTo>
                  <a:cubicBezTo>
                    <a:pt x="9158" y="3061"/>
                    <a:pt x="9567" y="2941"/>
                    <a:pt x="9591" y="2796"/>
                  </a:cubicBezTo>
                  <a:lnTo>
                    <a:pt x="10218" y="290"/>
                  </a:lnTo>
                  <a:cubicBezTo>
                    <a:pt x="10242" y="145"/>
                    <a:pt x="9905" y="25"/>
                    <a:pt x="9471" y="25"/>
                  </a:cubicBezTo>
                  <a:lnTo>
                    <a:pt x="1880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26;p49">
              <a:extLst>
                <a:ext uri="{FF2B5EF4-FFF2-40B4-BE49-F238E27FC236}">
                  <a16:creationId xmlns:a16="http://schemas.microsoft.com/office/drawing/2014/main" id="{42392C2A-D82C-45A4-8A59-729A386663C4}"/>
                </a:ext>
              </a:extLst>
            </p:cNvPr>
            <p:cNvSpPr/>
            <p:nvPr/>
          </p:nvSpPr>
          <p:spPr>
            <a:xfrm>
              <a:off x="2622938" y="3327599"/>
              <a:ext cx="177436" cy="54821"/>
            </a:xfrm>
            <a:custGeom>
              <a:avLst/>
              <a:gdLst/>
              <a:ahLst/>
              <a:cxnLst/>
              <a:rect l="l" t="t" r="r" b="b"/>
              <a:pathLst>
                <a:path w="9833" h="3038" extrusionOk="0">
                  <a:moveTo>
                    <a:pt x="1447" y="1"/>
                  </a:moveTo>
                  <a:cubicBezTo>
                    <a:pt x="989" y="1"/>
                    <a:pt x="603" y="121"/>
                    <a:pt x="579" y="266"/>
                  </a:cubicBezTo>
                  <a:lnTo>
                    <a:pt x="25" y="2772"/>
                  </a:lnTo>
                  <a:cubicBezTo>
                    <a:pt x="1" y="2917"/>
                    <a:pt x="338" y="3037"/>
                    <a:pt x="796" y="3037"/>
                  </a:cubicBezTo>
                  <a:lnTo>
                    <a:pt x="8700" y="3037"/>
                  </a:lnTo>
                  <a:cubicBezTo>
                    <a:pt x="9158" y="3037"/>
                    <a:pt x="9543" y="2917"/>
                    <a:pt x="9568" y="2772"/>
                  </a:cubicBezTo>
                  <a:lnTo>
                    <a:pt x="9808" y="266"/>
                  </a:lnTo>
                  <a:cubicBezTo>
                    <a:pt x="9833" y="121"/>
                    <a:pt x="9471" y="1"/>
                    <a:pt x="9037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27;p49">
              <a:extLst>
                <a:ext uri="{FF2B5EF4-FFF2-40B4-BE49-F238E27FC236}">
                  <a16:creationId xmlns:a16="http://schemas.microsoft.com/office/drawing/2014/main" id="{D720A878-892D-41AF-BDE8-8B55D789B570}"/>
                </a:ext>
              </a:extLst>
            </p:cNvPr>
            <p:cNvSpPr/>
            <p:nvPr/>
          </p:nvSpPr>
          <p:spPr>
            <a:xfrm>
              <a:off x="2824266" y="3327599"/>
              <a:ext cx="172655" cy="54821"/>
            </a:xfrm>
            <a:custGeom>
              <a:avLst/>
              <a:gdLst/>
              <a:ahLst/>
              <a:cxnLst/>
              <a:rect l="l" t="t" r="r" b="b"/>
              <a:pathLst>
                <a:path w="9568" h="3038" extrusionOk="0">
                  <a:moveTo>
                    <a:pt x="1037" y="1"/>
                  </a:moveTo>
                  <a:cubicBezTo>
                    <a:pt x="579" y="1"/>
                    <a:pt x="218" y="121"/>
                    <a:pt x="194" y="266"/>
                  </a:cubicBezTo>
                  <a:lnTo>
                    <a:pt x="25" y="2772"/>
                  </a:lnTo>
                  <a:cubicBezTo>
                    <a:pt x="1" y="2917"/>
                    <a:pt x="362" y="3037"/>
                    <a:pt x="844" y="3037"/>
                  </a:cubicBezTo>
                  <a:lnTo>
                    <a:pt x="8724" y="3037"/>
                  </a:lnTo>
                  <a:cubicBezTo>
                    <a:pt x="9206" y="3037"/>
                    <a:pt x="9568" y="2917"/>
                    <a:pt x="9568" y="2772"/>
                  </a:cubicBezTo>
                  <a:lnTo>
                    <a:pt x="9447" y="266"/>
                  </a:lnTo>
                  <a:cubicBezTo>
                    <a:pt x="9423" y="121"/>
                    <a:pt x="9062" y="1"/>
                    <a:pt x="8628" y="1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28;p49">
              <a:extLst>
                <a:ext uri="{FF2B5EF4-FFF2-40B4-BE49-F238E27FC236}">
                  <a16:creationId xmlns:a16="http://schemas.microsoft.com/office/drawing/2014/main" id="{75D2A5D0-345E-478B-A306-F4A23317CF9B}"/>
                </a:ext>
              </a:extLst>
            </p:cNvPr>
            <p:cNvSpPr/>
            <p:nvPr/>
          </p:nvSpPr>
          <p:spPr>
            <a:xfrm>
              <a:off x="3022562" y="3327599"/>
              <a:ext cx="176137" cy="55254"/>
            </a:xfrm>
            <a:custGeom>
              <a:avLst/>
              <a:gdLst/>
              <a:ahLst/>
              <a:cxnLst/>
              <a:rect l="l" t="t" r="r" b="b"/>
              <a:pathLst>
                <a:path w="9761" h="3062" extrusionOk="0">
                  <a:moveTo>
                    <a:pt x="796" y="1"/>
                  </a:moveTo>
                  <a:cubicBezTo>
                    <a:pt x="338" y="1"/>
                    <a:pt x="0" y="121"/>
                    <a:pt x="0" y="266"/>
                  </a:cubicBezTo>
                  <a:lnTo>
                    <a:pt x="169" y="2772"/>
                  </a:lnTo>
                  <a:cubicBezTo>
                    <a:pt x="193" y="2917"/>
                    <a:pt x="579" y="3037"/>
                    <a:pt x="1037" y="3037"/>
                  </a:cubicBezTo>
                  <a:lnTo>
                    <a:pt x="8941" y="3061"/>
                  </a:lnTo>
                  <a:cubicBezTo>
                    <a:pt x="9399" y="3061"/>
                    <a:pt x="9760" y="2941"/>
                    <a:pt x="9712" y="2796"/>
                  </a:cubicBezTo>
                  <a:lnTo>
                    <a:pt x="9230" y="290"/>
                  </a:lnTo>
                  <a:cubicBezTo>
                    <a:pt x="9206" y="146"/>
                    <a:pt x="8820" y="25"/>
                    <a:pt x="8362" y="25"/>
                  </a:cubicBezTo>
                  <a:lnTo>
                    <a:pt x="796" y="1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29;p49">
              <a:extLst>
                <a:ext uri="{FF2B5EF4-FFF2-40B4-BE49-F238E27FC236}">
                  <a16:creationId xmlns:a16="http://schemas.microsoft.com/office/drawing/2014/main" id="{F6CB66FA-81D5-47B0-9BDE-DAB7856E0564}"/>
                </a:ext>
              </a:extLst>
            </p:cNvPr>
            <p:cNvSpPr/>
            <p:nvPr/>
          </p:nvSpPr>
          <p:spPr>
            <a:xfrm>
              <a:off x="3216510" y="3328050"/>
              <a:ext cx="183518" cy="54803"/>
            </a:xfrm>
            <a:custGeom>
              <a:avLst/>
              <a:gdLst/>
              <a:ahLst/>
              <a:cxnLst/>
              <a:rect l="l" t="t" r="r" b="b"/>
              <a:pathLst>
                <a:path w="10170" h="3037" extrusionOk="0">
                  <a:moveTo>
                    <a:pt x="795" y="0"/>
                  </a:moveTo>
                  <a:cubicBezTo>
                    <a:pt x="337" y="0"/>
                    <a:pt x="0" y="121"/>
                    <a:pt x="24" y="265"/>
                  </a:cubicBezTo>
                  <a:lnTo>
                    <a:pt x="578" y="2771"/>
                  </a:lnTo>
                  <a:cubicBezTo>
                    <a:pt x="602" y="2916"/>
                    <a:pt x="1012" y="3036"/>
                    <a:pt x="1470" y="3036"/>
                  </a:cubicBezTo>
                  <a:lnTo>
                    <a:pt x="9374" y="3036"/>
                  </a:lnTo>
                  <a:cubicBezTo>
                    <a:pt x="9832" y="3036"/>
                    <a:pt x="10169" y="2916"/>
                    <a:pt x="10121" y="2771"/>
                  </a:cubicBezTo>
                  <a:lnTo>
                    <a:pt x="9278" y="265"/>
                  </a:lnTo>
                  <a:cubicBezTo>
                    <a:pt x="9205" y="121"/>
                    <a:pt x="8820" y="0"/>
                    <a:pt x="836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30;p49">
              <a:extLst>
                <a:ext uri="{FF2B5EF4-FFF2-40B4-BE49-F238E27FC236}">
                  <a16:creationId xmlns:a16="http://schemas.microsoft.com/office/drawing/2014/main" id="{2D648982-6776-4739-894F-7B3CA01B638A}"/>
                </a:ext>
              </a:extLst>
            </p:cNvPr>
            <p:cNvSpPr/>
            <p:nvPr/>
          </p:nvSpPr>
          <p:spPr>
            <a:xfrm>
              <a:off x="3410873" y="3328050"/>
              <a:ext cx="190916" cy="54803"/>
            </a:xfrm>
            <a:custGeom>
              <a:avLst/>
              <a:gdLst/>
              <a:ahLst/>
              <a:cxnLst/>
              <a:rect l="l" t="t" r="r" b="b"/>
              <a:pathLst>
                <a:path w="10580" h="3037" extrusionOk="0">
                  <a:moveTo>
                    <a:pt x="748" y="0"/>
                  </a:moveTo>
                  <a:cubicBezTo>
                    <a:pt x="314" y="0"/>
                    <a:pt x="1" y="121"/>
                    <a:pt x="49" y="265"/>
                  </a:cubicBezTo>
                  <a:lnTo>
                    <a:pt x="965" y="2771"/>
                  </a:lnTo>
                  <a:cubicBezTo>
                    <a:pt x="1013" y="2916"/>
                    <a:pt x="1422" y="3036"/>
                    <a:pt x="1880" y="3036"/>
                  </a:cubicBezTo>
                  <a:lnTo>
                    <a:pt x="9784" y="3036"/>
                  </a:lnTo>
                  <a:cubicBezTo>
                    <a:pt x="10242" y="3036"/>
                    <a:pt x="10580" y="2940"/>
                    <a:pt x="10507" y="2771"/>
                  </a:cubicBezTo>
                  <a:lnTo>
                    <a:pt x="9278" y="265"/>
                  </a:lnTo>
                  <a:cubicBezTo>
                    <a:pt x="9206" y="121"/>
                    <a:pt x="8796" y="0"/>
                    <a:pt x="8338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31;p49">
              <a:extLst>
                <a:ext uri="{FF2B5EF4-FFF2-40B4-BE49-F238E27FC236}">
                  <a16:creationId xmlns:a16="http://schemas.microsoft.com/office/drawing/2014/main" id="{173932D6-0633-425D-A194-B09A8A912801}"/>
                </a:ext>
              </a:extLst>
            </p:cNvPr>
            <p:cNvSpPr/>
            <p:nvPr/>
          </p:nvSpPr>
          <p:spPr>
            <a:xfrm>
              <a:off x="3604928" y="3328429"/>
              <a:ext cx="198188" cy="54857"/>
            </a:xfrm>
            <a:custGeom>
              <a:avLst/>
              <a:gdLst/>
              <a:ahLst/>
              <a:cxnLst/>
              <a:rect l="l" t="t" r="r" b="b"/>
              <a:pathLst>
                <a:path w="10983" h="3040" extrusionOk="0">
                  <a:moveTo>
                    <a:pt x="632" y="0"/>
                  </a:moveTo>
                  <a:cubicBezTo>
                    <a:pt x="257" y="0"/>
                    <a:pt x="0" y="114"/>
                    <a:pt x="67" y="268"/>
                  </a:cubicBezTo>
                  <a:lnTo>
                    <a:pt x="1344" y="2750"/>
                  </a:lnTo>
                  <a:cubicBezTo>
                    <a:pt x="1416" y="2919"/>
                    <a:pt x="1874" y="3039"/>
                    <a:pt x="2332" y="3039"/>
                  </a:cubicBezTo>
                  <a:lnTo>
                    <a:pt x="10212" y="3039"/>
                  </a:lnTo>
                  <a:cubicBezTo>
                    <a:pt x="10694" y="3039"/>
                    <a:pt x="10983" y="2919"/>
                    <a:pt x="10886" y="2774"/>
                  </a:cubicBezTo>
                  <a:lnTo>
                    <a:pt x="9320" y="268"/>
                  </a:lnTo>
                  <a:cubicBezTo>
                    <a:pt x="9224" y="124"/>
                    <a:pt x="8790" y="3"/>
                    <a:pt x="8332" y="3"/>
                  </a:cubicBezTo>
                  <a:lnTo>
                    <a:pt x="741" y="3"/>
                  </a:lnTo>
                  <a:cubicBezTo>
                    <a:pt x="704" y="1"/>
                    <a:pt x="668" y="0"/>
                    <a:pt x="63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32;p49">
              <a:extLst>
                <a:ext uri="{FF2B5EF4-FFF2-40B4-BE49-F238E27FC236}">
                  <a16:creationId xmlns:a16="http://schemas.microsoft.com/office/drawing/2014/main" id="{7BF8587D-C5B0-4226-9E03-F2A9A61F405C}"/>
                </a:ext>
              </a:extLst>
            </p:cNvPr>
            <p:cNvSpPr/>
            <p:nvPr/>
          </p:nvSpPr>
          <p:spPr>
            <a:xfrm>
              <a:off x="3799183" y="3328483"/>
              <a:ext cx="205713" cy="54803"/>
            </a:xfrm>
            <a:custGeom>
              <a:avLst/>
              <a:gdLst/>
              <a:ahLst/>
              <a:cxnLst/>
              <a:rect l="l" t="t" r="r" b="b"/>
              <a:pathLst>
                <a:path w="11400" h="3037" extrusionOk="0">
                  <a:moveTo>
                    <a:pt x="724" y="0"/>
                  </a:moveTo>
                  <a:cubicBezTo>
                    <a:pt x="290" y="0"/>
                    <a:pt x="1" y="121"/>
                    <a:pt x="97" y="265"/>
                  </a:cubicBezTo>
                  <a:lnTo>
                    <a:pt x="1736" y="2771"/>
                  </a:lnTo>
                  <a:cubicBezTo>
                    <a:pt x="1832" y="2916"/>
                    <a:pt x="2290" y="3036"/>
                    <a:pt x="2748" y="3036"/>
                  </a:cubicBezTo>
                  <a:lnTo>
                    <a:pt x="10652" y="3036"/>
                  </a:lnTo>
                  <a:cubicBezTo>
                    <a:pt x="11110" y="3036"/>
                    <a:pt x="11399" y="2916"/>
                    <a:pt x="11279" y="2771"/>
                  </a:cubicBezTo>
                  <a:lnTo>
                    <a:pt x="9327" y="265"/>
                  </a:lnTo>
                  <a:cubicBezTo>
                    <a:pt x="9206" y="121"/>
                    <a:pt x="8772" y="0"/>
                    <a:pt x="8315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33;p49">
              <a:extLst>
                <a:ext uri="{FF2B5EF4-FFF2-40B4-BE49-F238E27FC236}">
                  <a16:creationId xmlns:a16="http://schemas.microsoft.com/office/drawing/2014/main" id="{2DA9A33D-347B-40DD-B6F5-E94E198BA17B}"/>
                </a:ext>
              </a:extLst>
            </p:cNvPr>
            <p:cNvSpPr/>
            <p:nvPr/>
          </p:nvSpPr>
          <p:spPr>
            <a:xfrm>
              <a:off x="3993564" y="3328483"/>
              <a:ext cx="212660" cy="55236"/>
            </a:xfrm>
            <a:custGeom>
              <a:avLst/>
              <a:gdLst/>
              <a:ahLst/>
              <a:cxnLst/>
              <a:rect l="l" t="t" r="r" b="b"/>
              <a:pathLst>
                <a:path w="11785" h="3061" extrusionOk="0">
                  <a:moveTo>
                    <a:pt x="699" y="0"/>
                  </a:moveTo>
                  <a:cubicBezTo>
                    <a:pt x="266" y="0"/>
                    <a:pt x="1" y="121"/>
                    <a:pt x="121" y="265"/>
                  </a:cubicBezTo>
                  <a:lnTo>
                    <a:pt x="2121" y="2771"/>
                  </a:lnTo>
                  <a:cubicBezTo>
                    <a:pt x="2242" y="2916"/>
                    <a:pt x="2699" y="3036"/>
                    <a:pt x="3157" y="3036"/>
                  </a:cubicBezTo>
                  <a:lnTo>
                    <a:pt x="11061" y="3061"/>
                  </a:lnTo>
                  <a:cubicBezTo>
                    <a:pt x="11519" y="3061"/>
                    <a:pt x="11784" y="2940"/>
                    <a:pt x="11664" y="2771"/>
                  </a:cubicBezTo>
                  <a:lnTo>
                    <a:pt x="9350" y="289"/>
                  </a:lnTo>
                  <a:cubicBezTo>
                    <a:pt x="9206" y="121"/>
                    <a:pt x="8724" y="0"/>
                    <a:pt x="8290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34;p49">
              <a:extLst>
                <a:ext uri="{FF2B5EF4-FFF2-40B4-BE49-F238E27FC236}">
                  <a16:creationId xmlns:a16="http://schemas.microsoft.com/office/drawing/2014/main" id="{B504FFD0-6BC8-4A4F-9780-A4E8B95199D3}"/>
                </a:ext>
              </a:extLst>
            </p:cNvPr>
            <p:cNvSpPr/>
            <p:nvPr/>
          </p:nvSpPr>
          <p:spPr>
            <a:xfrm>
              <a:off x="4188377" y="3328917"/>
              <a:ext cx="220474" cy="54803"/>
            </a:xfrm>
            <a:custGeom>
              <a:avLst/>
              <a:gdLst/>
              <a:ahLst/>
              <a:cxnLst/>
              <a:rect l="l" t="t" r="r" b="b"/>
              <a:pathLst>
                <a:path w="12218" h="3037" extrusionOk="0">
                  <a:moveTo>
                    <a:pt x="699" y="0"/>
                  </a:moveTo>
                  <a:cubicBezTo>
                    <a:pt x="241" y="0"/>
                    <a:pt x="0" y="97"/>
                    <a:pt x="145" y="265"/>
                  </a:cubicBezTo>
                  <a:lnTo>
                    <a:pt x="2506" y="2771"/>
                  </a:lnTo>
                  <a:cubicBezTo>
                    <a:pt x="2651" y="2916"/>
                    <a:pt x="3133" y="3037"/>
                    <a:pt x="3615" y="3037"/>
                  </a:cubicBezTo>
                  <a:lnTo>
                    <a:pt x="11495" y="3037"/>
                  </a:lnTo>
                  <a:cubicBezTo>
                    <a:pt x="11953" y="3037"/>
                    <a:pt x="12218" y="2916"/>
                    <a:pt x="12049" y="2771"/>
                  </a:cubicBezTo>
                  <a:lnTo>
                    <a:pt x="9374" y="265"/>
                  </a:lnTo>
                  <a:cubicBezTo>
                    <a:pt x="9206" y="121"/>
                    <a:pt x="8724" y="0"/>
                    <a:pt x="8290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35;p49">
              <a:extLst>
                <a:ext uri="{FF2B5EF4-FFF2-40B4-BE49-F238E27FC236}">
                  <a16:creationId xmlns:a16="http://schemas.microsoft.com/office/drawing/2014/main" id="{21FE6196-A748-4B63-839E-F124775EDDEC}"/>
                </a:ext>
              </a:extLst>
            </p:cNvPr>
            <p:cNvSpPr/>
            <p:nvPr/>
          </p:nvSpPr>
          <p:spPr>
            <a:xfrm>
              <a:off x="1344937" y="3390667"/>
              <a:ext cx="547052" cy="54803"/>
            </a:xfrm>
            <a:custGeom>
              <a:avLst/>
              <a:gdLst/>
              <a:ahLst/>
              <a:cxnLst/>
              <a:rect l="l" t="t" r="r" b="b"/>
              <a:pathLst>
                <a:path w="30316" h="3037" extrusionOk="0">
                  <a:moveTo>
                    <a:pt x="4049" y="0"/>
                  </a:moveTo>
                  <a:cubicBezTo>
                    <a:pt x="3567" y="0"/>
                    <a:pt x="3061" y="96"/>
                    <a:pt x="2917" y="265"/>
                  </a:cubicBezTo>
                  <a:lnTo>
                    <a:pt x="169" y="2747"/>
                  </a:lnTo>
                  <a:cubicBezTo>
                    <a:pt x="1" y="2892"/>
                    <a:pt x="266" y="3012"/>
                    <a:pt x="748" y="3012"/>
                  </a:cubicBezTo>
                  <a:lnTo>
                    <a:pt x="27255" y="3036"/>
                  </a:lnTo>
                  <a:cubicBezTo>
                    <a:pt x="27761" y="3036"/>
                    <a:pt x="28243" y="2916"/>
                    <a:pt x="28340" y="2771"/>
                  </a:cubicBezTo>
                  <a:lnTo>
                    <a:pt x="30195" y="265"/>
                  </a:lnTo>
                  <a:cubicBezTo>
                    <a:pt x="30316" y="121"/>
                    <a:pt x="30026" y="0"/>
                    <a:pt x="2954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36;p49">
              <a:extLst>
                <a:ext uri="{FF2B5EF4-FFF2-40B4-BE49-F238E27FC236}">
                  <a16:creationId xmlns:a16="http://schemas.microsoft.com/office/drawing/2014/main" id="{973DB675-4114-444D-A209-BE4E1A2EEE54}"/>
                </a:ext>
              </a:extLst>
            </p:cNvPr>
            <p:cNvSpPr/>
            <p:nvPr/>
          </p:nvSpPr>
          <p:spPr>
            <a:xfrm>
              <a:off x="1884572" y="3390667"/>
              <a:ext cx="210495" cy="55236"/>
            </a:xfrm>
            <a:custGeom>
              <a:avLst/>
              <a:gdLst/>
              <a:ahLst/>
              <a:cxnLst/>
              <a:rect l="l" t="t" r="r" b="b"/>
              <a:pathLst>
                <a:path w="11665" h="3061" extrusionOk="0">
                  <a:moveTo>
                    <a:pt x="2941" y="0"/>
                  </a:moveTo>
                  <a:cubicBezTo>
                    <a:pt x="2483" y="0"/>
                    <a:pt x="2025" y="121"/>
                    <a:pt x="1905" y="265"/>
                  </a:cubicBezTo>
                  <a:lnTo>
                    <a:pt x="97" y="2771"/>
                  </a:lnTo>
                  <a:cubicBezTo>
                    <a:pt x="1" y="2916"/>
                    <a:pt x="290" y="3036"/>
                    <a:pt x="796" y="3036"/>
                  </a:cubicBezTo>
                  <a:lnTo>
                    <a:pt x="9038" y="3060"/>
                  </a:lnTo>
                  <a:cubicBezTo>
                    <a:pt x="9544" y="3060"/>
                    <a:pt x="10001" y="2940"/>
                    <a:pt x="10098" y="2795"/>
                  </a:cubicBezTo>
                  <a:lnTo>
                    <a:pt x="11592" y="289"/>
                  </a:lnTo>
                  <a:cubicBezTo>
                    <a:pt x="11664" y="145"/>
                    <a:pt x="11375" y="24"/>
                    <a:pt x="10893" y="24"/>
                  </a:cubicBezTo>
                  <a:lnTo>
                    <a:pt x="2941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37;p49">
              <a:extLst>
                <a:ext uri="{FF2B5EF4-FFF2-40B4-BE49-F238E27FC236}">
                  <a16:creationId xmlns:a16="http://schemas.microsoft.com/office/drawing/2014/main" id="{4AAC7769-3F92-4A53-81EC-6AB8CE5269BD}"/>
                </a:ext>
              </a:extLst>
            </p:cNvPr>
            <p:cNvSpPr/>
            <p:nvPr/>
          </p:nvSpPr>
          <p:spPr>
            <a:xfrm>
              <a:off x="2096348" y="3391100"/>
              <a:ext cx="203096" cy="54803"/>
            </a:xfrm>
            <a:custGeom>
              <a:avLst/>
              <a:gdLst/>
              <a:ahLst/>
              <a:cxnLst/>
              <a:rect l="l" t="t" r="r" b="b"/>
              <a:pathLst>
                <a:path w="11255" h="3037" extrusionOk="0">
                  <a:moveTo>
                    <a:pt x="2531" y="0"/>
                  </a:moveTo>
                  <a:cubicBezTo>
                    <a:pt x="2049" y="0"/>
                    <a:pt x="1615" y="121"/>
                    <a:pt x="1519" y="265"/>
                  </a:cubicBezTo>
                  <a:lnTo>
                    <a:pt x="73" y="2771"/>
                  </a:lnTo>
                  <a:cubicBezTo>
                    <a:pt x="0" y="2916"/>
                    <a:pt x="314" y="3036"/>
                    <a:pt x="796" y="3036"/>
                  </a:cubicBezTo>
                  <a:lnTo>
                    <a:pt x="9061" y="3036"/>
                  </a:lnTo>
                  <a:cubicBezTo>
                    <a:pt x="9543" y="3036"/>
                    <a:pt x="10001" y="2916"/>
                    <a:pt x="10073" y="2771"/>
                  </a:cubicBezTo>
                  <a:lnTo>
                    <a:pt x="11206" y="265"/>
                  </a:lnTo>
                  <a:cubicBezTo>
                    <a:pt x="11254" y="121"/>
                    <a:pt x="10941" y="0"/>
                    <a:pt x="10459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38;p49">
              <a:extLst>
                <a:ext uri="{FF2B5EF4-FFF2-40B4-BE49-F238E27FC236}">
                  <a16:creationId xmlns:a16="http://schemas.microsoft.com/office/drawing/2014/main" id="{259EA9FB-C418-4DAA-827D-5EBC72AFD12B}"/>
                </a:ext>
              </a:extLst>
            </p:cNvPr>
            <p:cNvSpPr/>
            <p:nvPr/>
          </p:nvSpPr>
          <p:spPr>
            <a:xfrm>
              <a:off x="2307240" y="3391100"/>
              <a:ext cx="195698" cy="54803"/>
            </a:xfrm>
            <a:custGeom>
              <a:avLst/>
              <a:gdLst/>
              <a:ahLst/>
              <a:cxnLst/>
              <a:rect l="l" t="t" r="r" b="b"/>
              <a:pathLst>
                <a:path w="10845" h="3037" extrusionOk="0">
                  <a:moveTo>
                    <a:pt x="2097" y="0"/>
                  </a:moveTo>
                  <a:cubicBezTo>
                    <a:pt x="1639" y="0"/>
                    <a:pt x="1206" y="121"/>
                    <a:pt x="1133" y="265"/>
                  </a:cubicBezTo>
                  <a:lnTo>
                    <a:pt x="49" y="2771"/>
                  </a:lnTo>
                  <a:cubicBezTo>
                    <a:pt x="1" y="2916"/>
                    <a:pt x="338" y="3036"/>
                    <a:pt x="820" y="3036"/>
                  </a:cubicBezTo>
                  <a:lnTo>
                    <a:pt x="9086" y="3036"/>
                  </a:lnTo>
                  <a:cubicBezTo>
                    <a:pt x="9568" y="3036"/>
                    <a:pt x="10001" y="2916"/>
                    <a:pt x="10050" y="2771"/>
                  </a:cubicBezTo>
                  <a:lnTo>
                    <a:pt x="10821" y="289"/>
                  </a:lnTo>
                  <a:cubicBezTo>
                    <a:pt x="10845" y="121"/>
                    <a:pt x="10507" y="0"/>
                    <a:pt x="10050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39;p49">
              <a:extLst>
                <a:ext uri="{FF2B5EF4-FFF2-40B4-BE49-F238E27FC236}">
                  <a16:creationId xmlns:a16="http://schemas.microsoft.com/office/drawing/2014/main" id="{38B5327B-459F-47F9-9CFD-7D8EDED3E734}"/>
                </a:ext>
              </a:extLst>
            </p:cNvPr>
            <p:cNvSpPr/>
            <p:nvPr/>
          </p:nvSpPr>
          <p:spPr>
            <a:xfrm>
              <a:off x="2518150" y="3391533"/>
              <a:ext cx="188300" cy="54803"/>
            </a:xfrm>
            <a:custGeom>
              <a:avLst/>
              <a:gdLst/>
              <a:ahLst/>
              <a:cxnLst/>
              <a:rect l="l" t="t" r="r" b="b"/>
              <a:pathLst>
                <a:path w="10435" h="3037" extrusionOk="0">
                  <a:moveTo>
                    <a:pt x="1663" y="0"/>
                  </a:moveTo>
                  <a:cubicBezTo>
                    <a:pt x="1205" y="0"/>
                    <a:pt x="795" y="97"/>
                    <a:pt x="747" y="265"/>
                  </a:cubicBezTo>
                  <a:lnTo>
                    <a:pt x="24" y="2747"/>
                  </a:lnTo>
                  <a:cubicBezTo>
                    <a:pt x="0" y="2916"/>
                    <a:pt x="362" y="3012"/>
                    <a:pt x="844" y="3037"/>
                  </a:cubicBezTo>
                  <a:lnTo>
                    <a:pt x="9109" y="3037"/>
                  </a:lnTo>
                  <a:cubicBezTo>
                    <a:pt x="9591" y="3037"/>
                    <a:pt x="10001" y="2916"/>
                    <a:pt x="10025" y="2772"/>
                  </a:cubicBezTo>
                  <a:lnTo>
                    <a:pt x="10410" y="265"/>
                  </a:lnTo>
                  <a:cubicBezTo>
                    <a:pt x="10434" y="121"/>
                    <a:pt x="10097" y="0"/>
                    <a:pt x="9615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40;p49">
              <a:extLst>
                <a:ext uri="{FF2B5EF4-FFF2-40B4-BE49-F238E27FC236}">
                  <a16:creationId xmlns:a16="http://schemas.microsoft.com/office/drawing/2014/main" id="{D43F1F70-8698-4769-9419-9D4279C81A0E}"/>
                </a:ext>
              </a:extLst>
            </p:cNvPr>
            <p:cNvSpPr/>
            <p:nvPr/>
          </p:nvSpPr>
          <p:spPr>
            <a:xfrm>
              <a:off x="2729042" y="3391533"/>
              <a:ext cx="180919" cy="54803"/>
            </a:xfrm>
            <a:custGeom>
              <a:avLst/>
              <a:gdLst/>
              <a:ahLst/>
              <a:cxnLst/>
              <a:rect l="l" t="t" r="r" b="b"/>
              <a:pathLst>
                <a:path w="10026" h="3037" extrusionOk="0">
                  <a:moveTo>
                    <a:pt x="1254" y="0"/>
                  </a:moveTo>
                  <a:cubicBezTo>
                    <a:pt x="772" y="0"/>
                    <a:pt x="386" y="121"/>
                    <a:pt x="362" y="265"/>
                  </a:cubicBezTo>
                  <a:lnTo>
                    <a:pt x="25" y="2772"/>
                  </a:lnTo>
                  <a:cubicBezTo>
                    <a:pt x="1" y="2916"/>
                    <a:pt x="362" y="3037"/>
                    <a:pt x="868" y="3037"/>
                  </a:cubicBezTo>
                  <a:lnTo>
                    <a:pt x="9109" y="3037"/>
                  </a:lnTo>
                  <a:cubicBezTo>
                    <a:pt x="9616" y="3037"/>
                    <a:pt x="10001" y="2916"/>
                    <a:pt x="10001" y="2772"/>
                  </a:cubicBezTo>
                  <a:lnTo>
                    <a:pt x="10025" y="265"/>
                  </a:lnTo>
                  <a:cubicBezTo>
                    <a:pt x="10025" y="121"/>
                    <a:pt x="9664" y="0"/>
                    <a:pt x="918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41;p49">
              <a:extLst>
                <a:ext uri="{FF2B5EF4-FFF2-40B4-BE49-F238E27FC236}">
                  <a16:creationId xmlns:a16="http://schemas.microsoft.com/office/drawing/2014/main" id="{CA660C25-5635-4A71-9BA1-D9C5BF776625}"/>
                </a:ext>
              </a:extLst>
            </p:cNvPr>
            <p:cNvSpPr/>
            <p:nvPr/>
          </p:nvSpPr>
          <p:spPr>
            <a:xfrm>
              <a:off x="2939501" y="3391533"/>
              <a:ext cx="180919" cy="55236"/>
            </a:xfrm>
            <a:custGeom>
              <a:avLst/>
              <a:gdLst/>
              <a:ahLst/>
              <a:cxnLst/>
              <a:rect l="l" t="t" r="r" b="b"/>
              <a:pathLst>
                <a:path w="10026" h="3061" extrusionOk="0">
                  <a:moveTo>
                    <a:pt x="844" y="0"/>
                  </a:moveTo>
                  <a:cubicBezTo>
                    <a:pt x="386" y="0"/>
                    <a:pt x="1" y="121"/>
                    <a:pt x="1" y="265"/>
                  </a:cubicBezTo>
                  <a:lnTo>
                    <a:pt x="25" y="2772"/>
                  </a:lnTo>
                  <a:cubicBezTo>
                    <a:pt x="25" y="2916"/>
                    <a:pt x="410" y="3037"/>
                    <a:pt x="892" y="3037"/>
                  </a:cubicBezTo>
                  <a:lnTo>
                    <a:pt x="9158" y="3061"/>
                  </a:lnTo>
                  <a:cubicBezTo>
                    <a:pt x="9640" y="3061"/>
                    <a:pt x="10025" y="2940"/>
                    <a:pt x="10001" y="2796"/>
                  </a:cubicBezTo>
                  <a:lnTo>
                    <a:pt x="9664" y="289"/>
                  </a:lnTo>
                  <a:cubicBezTo>
                    <a:pt x="9664" y="145"/>
                    <a:pt x="9254" y="24"/>
                    <a:pt x="8796" y="24"/>
                  </a:cubicBezTo>
                  <a:lnTo>
                    <a:pt x="844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42;p49">
              <a:extLst>
                <a:ext uri="{FF2B5EF4-FFF2-40B4-BE49-F238E27FC236}">
                  <a16:creationId xmlns:a16="http://schemas.microsoft.com/office/drawing/2014/main" id="{AEDF4810-BA17-405D-829F-06A449CDF7D7}"/>
                </a:ext>
              </a:extLst>
            </p:cNvPr>
            <p:cNvSpPr/>
            <p:nvPr/>
          </p:nvSpPr>
          <p:spPr>
            <a:xfrm>
              <a:off x="3143013" y="3391966"/>
              <a:ext cx="188300" cy="54803"/>
            </a:xfrm>
            <a:custGeom>
              <a:avLst/>
              <a:gdLst/>
              <a:ahLst/>
              <a:cxnLst/>
              <a:rect l="l" t="t" r="r" b="b"/>
              <a:pathLst>
                <a:path w="10435" h="3037" extrusionOk="0">
                  <a:moveTo>
                    <a:pt x="820" y="0"/>
                  </a:moveTo>
                  <a:cubicBezTo>
                    <a:pt x="362" y="0"/>
                    <a:pt x="1" y="121"/>
                    <a:pt x="25" y="265"/>
                  </a:cubicBezTo>
                  <a:lnTo>
                    <a:pt x="410" y="2772"/>
                  </a:lnTo>
                  <a:cubicBezTo>
                    <a:pt x="434" y="2916"/>
                    <a:pt x="844" y="3037"/>
                    <a:pt x="1326" y="3037"/>
                  </a:cubicBezTo>
                  <a:lnTo>
                    <a:pt x="9591" y="3037"/>
                  </a:lnTo>
                  <a:cubicBezTo>
                    <a:pt x="10073" y="3037"/>
                    <a:pt x="10435" y="2916"/>
                    <a:pt x="10387" y="2772"/>
                  </a:cubicBezTo>
                  <a:lnTo>
                    <a:pt x="9688" y="265"/>
                  </a:lnTo>
                  <a:cubicBezTo>
                    <a:pt x="9664" y="121"/>
                    <a:pt x="9254" y="0"/>
                    <a:pt x="877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43;p49">
              <a:extLst>
                <a:ext uri="{FF2B5EF4-FFF2-40B4-BE49-F238E27FC236}">
                  <a16:creationId xmlns:a16="http://schemas.microsoft.com/office/drawing/2014/main" id="{D7CDC730-10B5-4589-BAAA-3D75D358739F}"/>
                </a:ext>
              </a:extLst>
            </p:cNvPr>
            <p:cNvSpPr/>
            <p:nvPr/>
          </p:nvSpPr>
          <p:spPr>
            <a:xfrm>
              <a:off x="3346524" y="3391966"/>
              <a:ext cx="195698" cy="54803"/>
            </a:xfrm>
            <a:custGeom>
              <a:avLst/>
              <a:gdLst/>
              <a:ahLst/>
              <a:cxnLst/>
              <a:rect l="l" t="t" r="r" b="b"/>
              <a:pathLst>
                <a:path w="10845" h="3037" extrusionOk="0">
                  <a:moveTo>
                    <a:pt x="820" y="0"/>
                  </a:moveTo>
                  <a:cubicBezTo>
                    <a:pt x="338" y="0"/>
                    <a:pt x="0" y="121"/>
                    <a:pt x="48" y="265"/>
                  </a:cubicBezTo>
                  <a:lnTo>
                    <a:pt x="795" y="2772"/>
                  </a:lnTo>
                  <a:cubicBezTo>
                    <a:pt x="844" y="2916"/>
                    <a:pt x="1277" y="3037"/>
                    <a:pt x="1759" y="3037"/>
                  </a:cubicBezTo>
                  <a:lnTo>
                    <a:pt x="10025" y="3037"/>
                  </a:lnTo>
                  <a:cubicBezTo>
                    <a:pt x="10507" y="3037"/>
                    <a:pt x="10844" y="2916"/>
                    <a:pt x="10772" y="2772"/>
                  </a:cubicBezTo>
                  <a:lnTo>
                    <a:pt x="9712" y="265"/>
                  </a:lnTo>
                  <a:cubicBezTo>
                    <a:pt x="9663" y="121"/>
                    <a:pt x="9230" y="0"/>
                    <a:pt x="8772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4;p49">
              <a:extLst>
                <a:ext uri="{FF2B5EF4-FFF2-40B4-BE49-F238E27FC236}">
                  <a16:creationId xmlns:a16="http://schemas.microsoft.com/office/drawing/2014/main" id="{64340CAD-0E61-4E6B-BA41-19787F02532F}"/>
                </a:ext>
              </a:extLst>
            </p:cNvPr>
            <p:cNvSpPr/>
            <p:nvPr/>
          </p:nvSpPr>
          <p:spPr>
            <a:xfrm>
              <a:off x="3550018" y="3391966"/>
              <a:ext cx="203096" cy="55236"/>
            </a:xfrm>
            <a:custGeom>
              <a:avLst/>
              <a:gdLst/>
              <a:ahLst/>
              <a:cxnLst/>
              <a:rect l="l" t="t" r="r" b="b"/>
              <a:pathLst>
                <a:path w="11255" h="3061" extrusionOk="0">
                  <a:moveTo>
                    <a:pt x="796" y="0"/>
                  </a:moveTo>
                  <a:cubicBezTo>
                    <a:pt x="338" y="0"/>
                    <a:pt x="1" y="121"/>
                    <a:pt x="73" y="265"/>
                  </a:cubicBezTo>
                  <a:lnTo>
                    <a:pt x="1182" y="2772"/>
                  </a:lnTo>
                  <a:cubicBezTo>
                    <a:pt x="1254" y="2916"/>
                    <a:pt x="1688" y="3037"/>
                    <a:pt x="2194" y="3037"/>
                  </a:cubicBezTo>
                  <a:lnTo>
                    <a:pt x="10435" y="3061"/>
                  </a:lnTo>
                  <a:cubicBezTo>
                    <a:pt x="10917" y="3061"/>
                    <a:pt x="11255" y="2940"/>
                    <a:pt x="11158" y="2796"/>
                  </a:cubicBezTo>
                  <a:lnTo>
                    <a:pt x="9736" y="290"/>
                  </a:lnTo>
                  <a:cubicBezTo>
                    <a:pt x="9664" y="145"/>
                    <a:pt x="9206" y="24"/>
                    <a:pt x="8748" y="24"/>
                  </a:cubicBezTo>
                  <a:lnTo>
                    <a:pt x="796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45;p49">
              <a:extLst>
                <a:ext uri="{FF2B5EF4-FFF2-40B4-BE49-F238E27FC236}">
                  <a16:creationId xmlns:a16="http://schemas.microsoft.com/office/drawing/2014/main" id="{C53BB4FF-E779-4856-9F2F-E98A5ABE68C5}"/>
                </a:ext>
              </a:extLst>
            </p:cNvPr>
            <p:cNvSpPr/>
            <p:nvPr/>
          </p:nvSpPr>
          <p:spPr>
            <a:xfrm>
              <a:off x="3753529" y="3392399"/>
              <a:ext cx="210477" cy="54803"/>
            </a:xfrm>
            <a:custGeom>
              <a:avLst/>
              <a:gdLst/>
              <a:ahLst/>
              <a:cxnLst/>
              <a:rect l="l" t="t" r="r" b="b"/>
              <a:pathLst>
                <a:path w="11664" h="3037" extrusionOk="0">
                  <a:moveTo>
                    <a:pt x="772" y="0"/>
                  </a:moveTo>
                  <a:cubicBezTo>
                    <a:pt x="314" y="0"/>
                    <a:pt x="1" y="121"/>
                    <a:pt x="97" y="266"/>
                  </a:cubicBezTo>
                  <a:lnTo>
                    <a:pt x="1567" y="2772"/>
                  </a:lnTo>
                  <a:cubicBezTo>
                    <a:pt x="1663" y="2916"/>
                    <a:pt x="2121" y="3037"/>
                    <a:pt x="2603" y="3037"/>
                  </a:cubicBezTo>
                  <a:lnTo>
                    <a:pt x="10869" y="3037"/>
                  </a:lnTo>
                  <a:cubicBezTo>
                    <a:pt x="11351" y="3037"/>
                    <a:pt x="11664" y="2916"/>
                    <a:pt x="11568" y="2772"/>
                  </a:cubicBezTo>
                  <a:lnTo>
                    <a:pt x="9760" y="266"/>
                  </a:lnTo>
                  <a:cubicBezTo>
                    <a:pt x="9664" y="121"/>
                    <a:pt x="9206" y="0"/>
                    <a:pt x="872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46;p49">
              <a:extLst>
                <a:ext uri="{FF2B5EF4-FFF2-40B4-BE49-F238E27FC236}">
                  <a16:creationId xmlns:a16="http://schemas.microsoft.com/office/drawing/2014/main" id="{D43E24B2-42EB-4318-896C-C42DA94233C7}"/>
                </a:ext>
              </a:extLst>
            </p:cNvPr>
            <p:cNvSpPr/>
            <p:nvPr/>
          </p:nvSpPr>
          <p:spPr>
            <a:xfrm>
              <a:off x="3957041" y="3392399"/>
              <a:ext cx="217875" cy="54803"/>
            </a:xfrm>
            <a:custGeom>
              <a:avLst/>
              <a:gdLst/>
              <a:ahLst/>
              <a:cxnLst/>
              <a:rect l="l" t="t" r="r" b="b"/>
              <a:pathLst>
                <a:path w="12074" h="3037" extrusionOk="0">
                  <a:moveTo>
                    <a:pt x="771" y="0"/>
                  </a:moveTo>
                  <a:cubicBezTo>
                    <a:pt x="290" y="0"/>
                    <a:pt x="0" y="121"/>
                    <a:pt x="121" y="266"/>
                  </a:cubicBezTo>
                  <a:lnTo>
                    <a:pt x="1952" y="2772"/>
                  </a:lnTo>
                  <a:cubicBezTo>
                    <a:pt x="2073" y="2916"/>
                    <a:pt x="2555" y="3037"/>
                    <a:pt x="3037" y="3037"/>
                  </a:cubicBezTo>
                  <a:lnTo>
                    <a:pt x="11302" y="3037"/>
                  </a:lnTo>
                  <a:cubicBezTo>
                    <a:pt x="11784" y="3037"/>
                    <a:pt x="12073" y="2940"/>
                    <a:pt x="11953" y="2772"/>
                  </a:cubicBezTo>
                  <a:lnTo>
                    <a:pt x="9784" y="266"/>
                  </a:lnTo>
                  <a:cubicBezTo>
                    <a:pt x="9664" y="121"/>
                    <a:pt x="9182" y="0"/>
                    <a:pt x="8724" y="0"/>
                  </a:cubicBez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47;p49">
              <a:extLst>
                <a:ext uri="{FF2B5EF4-FFF2-40B4-BE49-F238E27FC236}">
                  <a16:creationId xmlns:a16="http://schemas.microsoft.com/office/drawing/2014/main" id="{63B35507-27EB-4A04-84F2-EEB6773AA58A}"/>
                </a:ext>
              </a:extLst>
            </p:cNvPr>
            <p:cNvSpPr/>
            <p:nvPr/>
          </p:nvSpPr>
          <p:spPr>
            <a:xfrm>
              <a:off x="4161418" y="3392399"/>
              <a:ext cx="315715" cy="55236"/>
            </a:xfrm>
            <a:custGeom>
              <a:avLst/>
              <a:gdLst/>
              <a:ahLst/>
              <a:cxnLst/>
              <a:rect l="l" t="t" r="r" b="b"/>
              <a:pathLst>
                <a:path w="17496" h="3061" extrusionOk="0">
                  <a:moveTo>
                    <a:pt x="747" y="0"/>
                  </a:moveTo>
                  <a:cubicBezTo>
                    <a:pt x="289" y="0"/>
                    <a:pt x="0" y="121"/>
                    <a:pt x="145" y="290"/>
                  </a:cubicBezTo>
                  <a:lnTo>
                    <a:pt x="2338" y="2772"/>
                  </a:lnTo>
                  <a:cubicBezTo>
                    <a:pt x="2482" y="2940"/>
                    <a:pt x="2988" y="3061"/>
                    <a:pt x="3470" y="3061"/>
                  </a:cubicBezTo>
                  <a:lnTo>
                    <a:pt x="16748" y="3061"/>
                  </a:lnTo>
                  <a:cubicBezTo>
                    <a:pt x="17230" y="3061"/>
                    <a:pt x="17495" y="2940"/>
                    <a:pt x="17351" y="2796"/>
                  </a:cubicBezTo>
                  <a:lnTo>
                    <a:pt x="14652" y="290"/>
                  </a:lnTo>
                  <a:cubicBezTo>
                    <a:pt x="14507" y="145"/>
                    <a:pt x="14001" y="25"/>
                    <a:pt x="13543" y="25"/>
                  </a:cubicBezTo>
                  <a:lnTo>
                    <a:pt x="747" y="0"/>
                  </a:lnTo>
                  <a:close/>
                </a:path>
              </a:pathLst>
            </a:custGeom>
            <a:solidFill>
              <a:srgbClr val="1B1464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48;p49">
              <a:extLst>
                <a:ext uri="{FF2B5EF4-FFF2-40B4-BE49-F238E27FC236}">
                  <a16:creationId xmlns:a16="http://schemas.microsoft.com/office/drawing/2014/main" id="{F8C96772-2B54-4460-AAE7-8F27D2F44A0D}"/>
                </a:ext>
              </a:extLst>
            </p:cNvPr>
            <p:cNvSpPr/>
            <p:nvPr/>
          </p:nvSpPr>
          <p:spPr>
            <a:xfrm>
              <a:off x="684417" y="3742003"/>
              <a:ext cx="4454535" cy="35242"/>
            </a:xfrm>
            <a:custGeom>
              <a:avLst/>
              <a:gdLst/>
              <a:ahLst/>
              <a:cxnLst/>
              <a:rect l="l" t="t" r="r" b="b"/>
              <a:pathLst>
                <a:path w="246857" h="1953" extrusionOk="0">
                  <a:moveTo>
                    <a:pt x="940" y="1"/>
                  </a:moveTo>
                  <a:cubicBezTo>
                    <a:pt x="0" y="989"/>
                    <a:pt x="2314" y="1760"/>
                    <a:pt x="6386" y="1760"/>
                  </a:cubicBezTo>
                  <a:lnTo>
                    <a:pt x="240447" y="1953"/>
                  </a:lnTo>
                  <a:cubicBezTo>
                    <a:pt x="244519" y="1953"/>
                    <a:pt x="246857" y="1158"/>
                    <a:pt x="245917" y="194"/>
                  </a:cubicBezTo>
                  <a:lnTo>
                    <a:pt x="245917" y="194"/>
                  </a:lnTo>
                  <a:cubicBezTo>
                    <a:pt x="245309" y="732"/>
                    <a:pt x="243408" y="1111"/>
                    <a:pt x="240698" y="1111"/>
                  </a:cubicBezTo>
                  <a:cubicBezTo>
                    <a:pt x="240615" y="1111"/>
                    <a:pt x="240531" y="1110"/>
                    <a:pt x="240447" y="1109"/>
                  </a:cubicBezTo>
                  <a:lnTo>
                    <a:pt x="6386" y="941"/>
                  </a:lnTo>
                  <a:cubicBezTo>
                    <a:pt x="3543" y="941"/>
                    <a:pt x="1567" y="555"/>
                    <a:pt x="940" y="1"/>
                  </a:cubicBez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9" name="Google Shape;849;p49">
              <a:extLst>
                <a:ext uri="{FF2B5EF4-FFF2-40B4-BE49-F238E27FC236}">
                  <a16:creationId xmlns:a16="http://schemas.microsoft.com/office/drawing/2014/main" id="{31871808-2551-4084-A4F9-29D78851E2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7570" y="1259790"/>
              <a:ext cx="2770633" cy="18234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2023-11-22 03-45-08">
            <a:hlinkClick r:id="" action="ppaction://media"/>
            <a:extLst>
              <a:ext uri="{FF2B5EF4-FFF2-40B4-BE49-F238E27FC236}">
                <a16:creationId xmlns:a16="http://schemas.microsoft.com/office/drawing/2014/main" id="{987F74C4-0B98-4D34-ABE8-1E2520008C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8317" y="226572"/>
            <a:ext cx="7074312" cy="4321598"/>
          </a:xfrm>
          <a:prstGeom prst="rect">
            <a:avLst/>
          </a:prstGeom>
        </p:spPr>
      </p:pic>
      <p:grpSp>
        <p:nvGrpSpPr>
          <p:cNvPr id="91" name="Google Shape;15258;p70">
            <a:extLst>
              <a:ext uri="{FF2B5EF4-FFF2-40B4-BE49-F238E27FC236}">
                <a16:creationId xmlns:a16="http://schemas.microsoft.com/office/drawing/2014/main" id="{3CBBBE4A-B61B-42C6-8399-F3B978E21EB6}"/>
              </a:ext>
            </a:extLst>
          </p:cNvPr>
          <p:cNvGrpSpPr/>
          <p:nvPr/>
        </p:nvGrpSpPr>
        <p:grpSpPr>
          <a:xfrm>
            <a:off x="63171" y="55028"/>
            <a:ext cx="911991" cy="618220"/>
            <a:chOff x="4627886" y="3401089"/>
            <a:chExt cx="409111" cy="267944"/>
          </a:xfrm>
        </p:grpSpPr>
        <p:sp>
          <p:nvSpPr>
            <p:cNvPr id="92" name="Google Shape;15259;p70">
              <a:extLst>
                <a:ext uri="{FF2B5EF4-FFF2-40B4-BE49-F238E27FC236}">
                  <a16:creationId xmlns:a16="http://schemas.microsoft.com/office/drawing/2014/main" id="{2F63ACF2-B6EF-4217-83C0-2054FE34A84C}"/>
                </a:ext>
              </a:extLst>
            </p:cNvPr>
            <p:cNvSpPr/>
            <p:nvPr/>
          </p:nvSpPr>
          <p:spPr>
            <a:xfrm>
              <a:off x="4627886" y="3401089"/>
              <a:ext cx="409111" cy="267944"/>
            </a:xfrm>
            <a:custGeom>
              <a:avLst/>
              <a:gdLst/>
              <a:ahLst/>
              <a:cxnLst/>
              <a:rect l="l" t="t" r="r" b="b"/>
              <a:pathLst>
                <a:path w="15606" h="10221" extrusionOk="0">
                  <a:moveTo>
                    <a:pt x="549" y="0"/>
                  </a:moveTo>
                  <a:cubicBezTo>
                    <a:pt x="246" y="0"/>
                    <a:pt x="0" y="231"/>
                    <a:pt x="0" y="534"/>
                  </a:cubicBezTo>
                  <a:lnTo>
                    <a:pt x="0" y="9672"/>
                  </a:lnTo>
                  <a:cubicBezTo>
                    <a:pt x="0" y="9975"/>
                    <a:pt x="246" y="10221"/>
                    <a:pt x="549" y="10221"/>
                  </a:cubicBezTo>
                  <a:lnTo>
                    <a:pt x="15071" y="10221"/>
                  </a:lnTo>
                  <a:cubicBezTo>
                    <a:pt x="15360" y="10221"/>
                    <a:pt x="15605" y="9975"/>
                    <a:pt x="15605" y="9686"/>
                  </a:cubicBezTo>
                  <a:lnTo>
                    <a:pt x="15605" y="534"/>
                  </a:lnTo>
                  <a:cubicBezTo>
                    <a:pt x="15605" y="231"/>
                    <a:pt x="15374" y="0"/>
                    <a:pt x="15071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260;p70">
              <a:extLst>
                <a:ext uri="{FF2B5EF4-FFF2-40B4-BE49-F238E27FC236}">
                  <a16:creationId xmlns:a16="http://schemas.microsoft.com/office/drawing/2014/main" id="{66A09E91-F03E-46AB-A1EC-CCA8E0FAD2CC}"/>
                </a:ext>
              </a:extLst>
            </p:cNvPr>
            <p:cNvSpPr/>
            <p:nvPr/>
          </p:nvSpPr>
          <p:spPr>
            <a:xfrm>
              <a:off x="4670276" y="3422271"/>
              <a:ext cx="324332" cy="225580"/>
            </a:xfrm>
            <a:custGeom>
              <a:avLst/>
              <a:gdLst/>
              <a:ahLst/>
              <a:cxnLst/>
              <a:rect l="l" t="t" r="r" b="b"/>
              <a:pathLst>
                <a:path w="12372" h="8605" extrusionOk="0">
                  <a:moveTo>
                    <a:pt x="274" y="1"/>
                  </a:moveTo>
                  <a:cubicBezTo>
                    <a:pt x="130" y="1"/>
                    <a:pt x="0" y="116"/>
                    <a:pt x="0" y="261"/>
                  </a:cubicBezTo>
                  <a:lnTo>
                    <a:pt x="0" y="8330"/>
                  </a:lnTo>
                  <a:cubicBezTo>
                    <a:pt x="0" y="8489"/>
                    <a:pt x="130" y="8604"/>
                    <a:pt x="274" y="8604"/>
                  </a:cubicBezTo>
                  <a:lnTo>
                    <a:pt x="12111" y="8604"/>
                  </a:lnTo>
                  <a:cubicBezTo>
                    <a:pt x="12256" y="8604"/>
                    <a:pt x="12371" y="8489"/>
                    <a:pt x="12371" y="8330"/>
                  </a:cubicBezTo>
                  <a:lnTo>
                    <a:pt x="12371" y="261"/>
                  </a:lnTo>
                  <a:cubicBezTo>
                    <a:pt x="12371" y="116"/>
                    <a:pt x="12256" y="1"/>
                    <a:pt x="12111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261;p70">
              <a:extLst>
                <a:ext uri="{FF2B5EF4-FFF2-40B4-BE49-F238E27FC236}">
                  <a16:creationId xmlns:a16="http://schemas.microsoft.com/office/drawing/2014/main" id="{01545643-966A-4902-90FB-F17750CD855E}"/>
                </a:ext>
              </a:extLst>
            </p:cNvPr>
            <p:cNvSpPr/>
            <p:nvPr/>
          </p:nvSpPr>
          <p:spPr>
            <a:xfrm>
              <a:off x="4642252" y="3520761"/>
              <a:ext cx="14025" cy="28312"/>
            </a:xfrm>
            <a:custGeom>
              <a:avLst/>
              <a:gdLst/>
              <a:ahLst/>
              <a:cxnLst/>
              <a:rect l="l" t="t" r="r" b="b"/>
              <a:pathLst>
                <a:path w="535" h="1080" extrusionOk="0">
                  <a:moveTo>
                    <a:pt x="268" y="0"/>
                  </a:moveTo>
                  <a:cubicBezTo>
                    <a:pt x="134" y="0"/>
                    <a:pt x="1" y="91"/>
                    <a:pt x="1" y="271"/>
                  </a:cubicBezTo>
                  <a:lnTo>
                    <a:pt x="1" y="805"/>
                  </a:lnTo>
                  <a:cubicBezTo>
                    <a:pt x="1" y="964"/>
                    <a:pt x="116" y="1080"/>
                    <a:pt x="261" y="1080"/>
                  </a:cubicBezTo>
                  <a:cubicBezTo>
                    <a:pt x="420" y="1080"/>
                    <a:pt x="535" y="964"/>
                    <a:pt x="535" y="805"/>
                  </a:cubicBezTo>
                  <a:lnTo>
                    <a:pt x="535" y="271"/>
                  </a:lnTo>
                  <a:cubicBezTo>
                    <a:pt x="535" y="91"/>
                    <a:pt x="401" y="0"/>
                    <a:pt x="268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262;p70">
              <a:extLst>
                <a:ext uri="{FF2B5EF4-FFF2-40B4-BE49-F238E27FC236}">
                  <a16:creationId xmlns:a16="http://schemas.microsoft.com/office/drawing/2014/main" id="{8DE61E0D-844C-45DA-9EE4-7F413F4A72F9}"/>
                </a:ext>
              </a:extLst>
            </p:cNvPr>
            <p:cNvSpPr/>
            <p:nvPr/>
          </p:nvSpPr>
          <p:spPr>
            <a:xfrm>
              <a:off x="5008947" y="3513578"/>
              <a:ext cx="14025" cy="42678"/>
            </a:xfrm>
            <a:custGeom>
              <a:avLst/>
              <a:gdLst/>
              <a:ahLst/>
              <a:cxnLst/>
              <a:rect l="l" t="t" r="r" b="b"/>
              <a:pathLst>
                <a:path w="535" h="1628" extrusionOk="0">
                  <a:moveTo>
                    <a:pt x="268" y="0"/>
                  </a:moveTo>
                  <a:cubicBezTo>
                    <a:pt x="134" y="0"/>
                    <a:pt x="1" y="90"/>
                    <a:pt x="1" y="271"/>
                  </a:cubicBezTo>
                  <a:lnTo>
                    <a:pt x="1" y="1354"/>
                  </a:lnTo>
                  <a:cubicBezTo>
                    <a:pt x="1" y="1498"/>
                    <a:pt x="116" y="1628"/>
                    <a:pt x="261" y="1628"/>
                  </a:cubicBezTo>
                  <a:cubicBezTo>
                    <a:pt x="419" y="1628"/>
                    <a:pt x="535" y="1498"/>
                    <a:pt x="535" y="1354"/>
                  </a:cubicBezTo>
                  <a:lnTo>
                    <a:pt x="535" y="271"/>
                  </a:lnTo>
                  <a:cubicBezTo>
                    <a:pt x="535" y="90"/>
                    <a:pt x="401" y="0"/>
                    <a:pt x="268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263;p70">
              <a:extLst>
                <a:ext uri="{FF2B5EF4-FFF2-40B4-BE49-F238E27FC236}">
                  <a16:creationId xmlns:a16="http://schemas.microsoft.com/office/drawing/2014/main" id="{99407387-9A92-4313-BB46-1941A1E0BCAB}"/>
                </a:ext>
              </a:extLst>
            </p:cNvPr>
            <p:cNvSpPr/>
            <p:nvPr/>
          </p:nvSpPr>
          <p:spPr>
            <a:xfrm>
              <a:off x="5006299" y="3421904"/>
              <a:ext cx="18953" cy="14392"/>
            </a:xfrm>
            <a:custGeom>
              <a:avLst/>
              <a:gdLst/>
              <a:ahLst/>
              <a:cxnLst/>
              <a:rect l="l" t="t" r="r" b="b"/>
              <a:pathLst>
                <a:path w="723" h="549" extrusionOk="0">
                  <a:moveTo>
                    <a:pt x="362" y="0"/>
                  </a:moveTo>
                  <a:cubicBezTo>
                    <a:pt x="1" y="0"/>
                    <a:pt x="1" y="549"/>
                    <a:pt x="362" y="549"/>
                  </a:cubicBezTo>
                  <a:cubicBezTo>
                    <a:pt x="723" y="549"/>
                    <a:pt x="723" y="0"/>
                    <a:pt x="362" y="0"/>
                  </a:cubicBez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264;p70">
              <a:extLst>
                <a:ext uri="{FF2B5EF4-FFF2-40B4-BE49-F238E27FC236}">
                  <a16:creationId xmlns:a16="http://schemas.microsoft.com/office/drawing/2014/main" id="{2BC3C8BE-60E8-4431-B2DA-D06A7729A000}"/>
                </a:ext>
              </a:extLst>
            </p:cNvPr>
            <p:cNvSpPr/>
            <p:nvPr/>
          </p:nvSpPr>
          <p:spPr>
            <a:xfrm>
              <a:off x="4642252" y="3485554"/>
              <a:ext cx="14025" cy="21129"/>
            </a:xfrm>
            <a:custGeom>
              <a:avLst/>
              <a:gdLst/>
              <a:ahLst/>
              <a:cxnLst/>
              <a:rect l="l" t="t" r="r" b="b"/>
              <a:pathLst>
                <a:path w="535" h="806" extrusionOk="0">
                  <a:moveTo>
                    <a:pt x="268" y="1"/>
                  </a:moveTo>
                  <a:cubicBezTo>
                    <a:pt x="134" y="1"/>
                    <a:pt x="1" y="91"/>
                    <a:pt x="1" y="272"/>
                  </a:cubicBezTo>
                  <a:lnTo>
                    <a:pt x="1" y="546"/>
                  </a:lnTo>
                  <a:cubicBezTo>
                    <a:pt x="1" y="690"/>
                    <a:pt x="116" y="806"/>
                    <a:pt x="261" y="806"/>
                  </a:cubicBezTo>
                  <a:cubicBezTo>
                    <a:pt x="420" y="806"/>
                    <a:pt x="535" y="690"/>
                    <a:pt x="535" y="546"/>
                  </a:cubicBezTo>
                  <a:lnTo>
                    <a:pt x="535" y="272"/>
                  </a:lnTo>
                  <a:cubicBezTo>
                    <a:pt x="535" y="91"/>
                    <a:pt x="401" y="1"/>
                    <a:pt x="268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265;p70">
              <a:extLst>
                <a:ext uri="{FF2B5EF4-FFF2-40B4-BE49-F238E27FC236}">
                  <a16:creationId xmlns:a16="http://schemas.microsoft.com/office/drawing/2014/main" id="{65E7317F-8DD6-4F40-90F7-1A24E9AB7923}"/>
                </a:ext>
              </a:extLst>
            </p:cNvPr>
            <p:cNvSpPr/>
            <p:nvPr/>
          </p:nvSpPr>
          <p:spPr>
            <a:xfrm>
              <a:off x="4642252" y="3563150"/>
              <a:ext cx="14025" cy="21103"/>
            </a:xfrm>
            <a:custGeom>
              <a:avLst/>
              <a:gdLst/>
              <a:ahLst/>
              <a:cxnLst/>
              <a:rect l="l" t="t" r="r" b="b"/>
              <a:pathLst>
                <a:path w="535" h="805" extrusionOk="0">
                  <a:moveTo>
                    <a:pt x="268" y="0"/>
                  </a:moveTo>
                  <a:cubicBezTo>
                    <a:pt x="134" y="0"/>
                    <a:pt x="1" y="90"/>
                    <a:pt x="1" y="271"/>
                  </a:cubicBezTo>
                  <a:lnTo>
                    <a:pt x="1" y="545"/>
                  </a:lnTo>
                  <a:cubicBezTo>
                    <a:pt x="1" y="690"/>
                    <a:pt x="116" y="805"/>
                    <a:pt x="261" y="805"/>
                  </a:cubicBezTo>
                  <a:cubicBezTo>
                    <a:pt x="420" y="805"/>
                    <a:pt x="535" y="690"/>
                    <a:pt x="535" y="545"/>
                  </a:cubicBezTo>
                  <a:lnTo>
                    <a:pt x="535" y="271"/>
                  </a:lnTo>
                  <a:cubicBezTo>
                    <a:pt x="535" y="90"/>
                    <a:pt x="401" y="0"/>
                    <a:pt x="268" y="0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266;p70">
              <a:extLst>
                <a:ext uri="{FF2B5EF4-FFF2-40B4-BE49-F238E27FC236}">
                  <a16:creationId xmlns:a16="http://schemas.microsoft.com/office/drawing/2014/main" id="{4419F61E-2F08-4874-9246-B7FFB8614C12}"/>
                </a:ext>
              </a:extLst>
            </p:cNvPr>
            <p:cNvSpPr/>
            <p:nvPr/>
          </p:nvSpPr>
          <p:spPr>
            <a:xfrm>
              <a:off x="4761845" y="3457478"/>
              <a:ext cx="141561" cy="113170"/>
            </a:xfrm>
            <a:custGeom>
              <a:avLst/>
              <a:gdLst/>
              <a:ahLst/>
              <a:cxnLst/>
              <a:rect l="l" t="t" r="r" b="b"/>
              <a:pathLst>
                <a:path w="5400" h="4317" extrusionOk="0">
                  <a:moveTo>
                    <a:pt x="2160" y="1243"/>
                  </a:moveTo>
                  <a:cubicBezTo>
                    <a:pt x="2200" y="1243"/>
                    <a:pt x="2241" y="1252"/>
                    <a:pt x="2281" y="1270"/>
                  </a:cubicBezTo>
                  <a:lnTo>
                    <a:pt x="3566" y="1906"/>
                  </a:lnTo>
                  <a:cubicBezTo>
                    <a:pt x="3754" y="2007"/>
                    <a:pt x="3754" y="2295"/>
                    <a:pt x="3566" y="2396"/>
                  </a:cubicBezTo>
                  <a:lnTo>
                    <a:pt x="2281" y="3032"/>
                  </a:lnTo>
                  <a:cubicBezTo>
                    <a:pt x="2241" y="3050"/>
                    <a:pt x="2200" y="3059"/>
                    <a:pt x="2160" y="3059"/>
                  </a:cubicBezTo>
                  <a:cubicBezTo>
                    <a:pt x="2016" y="3059"/>
                    <a:pt x="1892" y="2945"/>
                    <a:pt x="1892" y="2786"/>
                  </a:cubicBezTo>
                  <a:lnTo>
                    <a:pt x="1892" y="1516"/>
                  </a:lnTo>
                  <a:cubicBezTo>
                    <a:pt x="1892" y="1357"/>
                    <a:pt x="2016" y="1243"/>
                    <a:pt x="2160" y="1243"/>
                  </a:cubicBezTo>
                  <a:close/>
                  <a:moveTo>
                    <a:pt x="1083" y="0"/>
                  </a:moveTo>
                  <a:cubicBezTo>
                    <a:pt x="491" y="0"/>
                    <a:pt x="0" y="477"/>
                    <a:pt x="0" y="1083"/>
                  </a:cubicBezTo>
                  <a:lnTo>
                    <a:pt x="0" y="3234"/>
                  </a:lnTo>
                  <a:cubicBezTo>
                    <a:pt x="0" y="3826"/>
                    <a:pt x="491" y="4316"/>
                    <a:pt x="1083" y="4316"/>
                  </a:cubicBezTo>
                  <a:lnTo>
                    <a:pt x="4317" y="4316"/>
                  </a:lnTo>
                  <a:cubicBezTo>
                    <a:pt x="4909" y="4316"/>
                    <a:pt x="5399" y="3826"/>
                    <a:pt x="5399" y="3234"/>
                  </a:cubicBezTo>
                  <a:lnTo>
                    <a:pt x="5399" y="1068"/>
                  </a:lnTo>
                  <a:cubicBezTo>
                    <a:pt x="5385" y="477"/>
                    <a:pt x="4909" y="0"/>
                    <a:pt x="4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267;p70">
              <a:extLst>
                <a:ext uri="{FF2B5EF4-FFF2-40B4-BE49-F238E27FC236}">
                  <a16:creationId xmlns:a16="http://schemas.microsoft.com/office/drawing/2014/main" id="{EC4B1329-A3CD-411F-9B68-6A18D1CB4DF5}"/>
                </a:ext>
              </a:extLst>
            </p:cNvPr>
            <p:cNvSpPr/>
            <p:nvPr/>
          </p:nvSpPr>
          <p:spPr>
            <a:xfrm>
              <a:off x="4691457" y="3598619"/>
              <a:ext cx="281942" cy="14025"/>
            </a:xfrm>
            <a:custGeom>
              <a:avLst/>
              <a:gdLst/>
              <a:ahLst/>
              <a:cxnLst/>
              <a:rect l="l" t="t" r="r" b="b"/>
              <a:pathLst>
                <a:path w="10755" h="535" extrusionOk="0">
                  <a:moveTo>
                    <a:pt x="275" y="1"/>
                  </a:moveTo>
                  <a:cubicBezTo>
                    <a:pt x="116" y="1"/>
                    <a:pt x="0" y="116"/>
                    <a:pt x="0" y="260"/>
                  </a:cubicBezTo>
                  <a:cubicBezTo>
                    <a:pt x="0" y="405"/>
                    <a:pt x="116" y="535"/>
                    <a:pt x="275" y="535"/>
                  </a:cubicBezTo>
                  <a:lnTo>
                    <a:pt x="10495" y="535"/>
                  </a:lnTo>
                  <a:cubicBezTo>
                    <a:pt x="10639" y="535"/>
                    <a:pt x="10755" y="405"/>
                    <a:pt x="10755" y="260"/>
                  </a:cubicBezTo>
                  <a:cubicBezTo>
                    <a:pt x="10755" y="116"/>
                    <a:pt x="10639" y="1"/>
                    <a:pt x="10495" y="1"/>
                  </a:cubicBezTo>
                  <a:close/>
                </a:path>
              </a:pathLst>
            </a:custGeom>
            <a:solidFill>
              <a:srgbClr val="8094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268;p70">
              <a:extLst>
                <a:ext uri="{FF2B5EF4-FFF2-40B4-BE49-F238E27FC236}">
                  <a16:creationId xmlns:a16="http://schemas.microsoft.com/office/drawing/2014/main" id="{DAF4A089-373B-4B36-960D-F2BA1CF5AA48}"/>
                </a:ext>
              </a:extLst>
            </p:cNvPr>
            <p:cNvSpPr/>
            <p:nvPr/>
          </p:nvSpPr>
          <p:spPr>
            <a:xfrm>
              <a:off x="4691457" y="3598619"/>
              <a:ext cx="63598" cy="14025"/>
            </a:xfrm>
            <a:custGeom>
              <a:avLst/>
              <a:gdLst/>
              <a:ahLst/>
              <a:cxnLst/>
              <a:rect l="l" t="t" r="r" b="b"/>
              <a:pathLst>
                <a:path w="2426" h="535" extrusionOk="0">
                  <a:moveTo>
                    <a:pt x="275" y="1"/>
                  </a:moveTo>
                  <a:cubicBezTo>
                    <a:pt x="116" y="1"/>
                    <a:pt x="0" y="116"/>
                    <a:pt x="0" y="260"/>
                  </a:cubicBezTo>
                  <a:cubicBezTo>
                    <a:pt x="0" y="405"/>
                    <a:pt x="116" y="535"/>
                    <a:pt x="275" y="535"/>
                  </a:cubicBezTo>
                  <a:lnTo>
                    <a:pt x="2426" y="535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269;p70">
              <a:extLst>
                <a:ext uri="{FF2B5EF4-FFF2-40B4-BE49-F238E27FC236}">
                  <a16:creationId xmlns:a16="http://schemas.microsoft.com/office/drawing/2014/main" id="{83D1DB7C-77E1-4EA7-85D4-9324DA15EF8C}"/>
                </a:ext>
              </a:extLst>
            </p:cNvPr>
            <p:cNvSpPr/>
            <p:nvPr/>
          </p:nvSpPr>
          <p:spPr>
            <a:xfrm>
              <a:off x="4741030" y="3591436"/>
              <a:ext cx="28024" cy="28024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0"/>
                  </a:moveTo>
                  <a:cubicBezTo>
                    <a:pt x="232" y="0"/>
                    <a:pt x="1" y="246"/>
                    <a:pt x="1" y="534"/>
                  </a:cubicBezTo>
                  <a:cubicBezTo>
                    <a:pt x="1" y="838"/>
                    <a:pt x="232" y="1068"/>
                    <a:pt x="535" y="1068"/>
                  </a:cubicBezTo>
                  <a:cubicBezTo>
                    <a:pt x="823" y="1068"/>
                    <a:pt x="1069" y="838"/>
                    <a:pt x="1069" y="534"/>
                  </a:cubicBezTo>
                  <a:cubicBezTo>
                    <a:pt x="1069" y="246"/>
                    <a:pt x="823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6807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/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7981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 txBox="1">
            <a:spLocks noGrp="1"/>
          </p:cNvSpPr>
          <p:nvPr>
            <p:ph type="title"/>
          </p:nvPr>
        </p:nvSpPr>
        <p:spPr>
          <a:xfrm>
            <a:off x="2521800" y="3873345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ko-KR" altLang="en-US" dirty="0"/>
              <a:t>박진성</a:t>
            </a:r>
            <a:endParaRPr dirty="0"/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1"/>
          </p:nvPr>
        </p:nvSpPr>
        <p:spPr>
          <a:xfrm flipH="1">
            <a:off x="1626672" y="1068705"/>
            <a:ext cx="5890656" cy="2428578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285750" lvl="0" indent="-285750" algn="l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혼자 코드를 작성하는 것이 아닌 협업을 통하여 코드를 </a:t>
            </a:r>
            <a:r>
              <a:rPr lang="ko-KR" altLang="en-US" dirty="0" err="1"/>
              <a:t>작성하려니</a:t>
            </a:r>
            <a:r>
              <a:rPr lang="ko-KR" altLang="en-US" dirty="0"/>
              <a:t> 어디서부터 어떻게 시작을 해야 각자 수정을 하고 코드를 합칠 수 있을지에 대해 초반부분에 어려움을 느꼈다</a:t>
            </a:r>
            <a:r>
              <a:rPr lang="en-US" altLang="ko-KR" dirty="0"/>
              <a:t>.</a:t>
            </a:r>
          </a:p>
          <a:p>
            <a:pPr marL="285750" lvl="0" indent="-285750" algn="l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코드가 길어지다 보니 수정하고자 하는 부분의 코드를 찾는데 어려움을 느꼈다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9891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 txBox="1">
            <a:spLocks noGrp="1"/>
          </p:cNvSpPr>
          <p:nvPr>
            <p:ph type="title"/>
          </p:nvPr>
        </p:nvSpPr>
        <p:spPr>
          <a:xfrm>
            <a:off x="2521800" y="4109586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ko-KR" altLang="en-US" dirty="0"/>
              <a:t>안시은</a:t>
            </a:r>
            <a:endParaRPr dirty="0"/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1"/>
          </p:nvPr>
        </p:nvSpPr>
        <p:spPr>
          <a:xfrm flipH="1">
            <a:off x="1623949" y="1098468"/>
            <a:ext cx="5896099" cy="313888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285750" lvl="0" indent="-285750" algn="l" rtl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처음 하는 코드 프로젝트라서 협업을 위한 </a:t>
            </a:r>
            <a:r>
              <a:rPr lang="en-US" altLang="ko-KR" dirty="0"/>
              <a:t>GitHub </a:t>
            </a:r>
            <a:r>
              <a:rPr lang="ko-KR" altLang="en-US" dirty="0"/>
              <a:t>구성</a:t>
            </a:r>
            <a:r>
              <a:rPr lang="en-US" altLang="ko-KR" dirty="0"/>
              <a:t>, </a:t>
            </a:r>
            <a:r>
              <a:rPr lang="ko-KR" altLang="en-US" dirty="0"/>
              <a:t>각자 담당한 부분의 코드를 합치는 과정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클래스가 아닌 메서드 중심의 코드 구조 때문에 코드 수정 및 탐색에 어려움을 겪었다</a:t>
            </a:r>
            <a:r>
              <a:rPr lang="en-US" altLang="ko-KR" dirty="0"/>
              <a:t>.</a:t>
            </a:r>
          </a:p>
          <a:p>
            <a:pPr marL="285750" indent="-285750" algn="l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특히 코드를 작성할 때 클래스별로 분리를 잘 하는 것이 개인 프로젝트와 협업 프로젝트에서 매우 중요하다는 것을 직접 느낄 수 있었다</a:t>
            </a:r>
            <a:r>
              <a:rPr lang="en-US" altLang="ko-KR" dirty="0"/>
              <a:t>.</a:t>
            </a:r>
          </a:p>
          <a:p>
            <a:pPr marL="285750" lvl="0" indent="-285750" algn="l" rtl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어려운 부분이 많았음에도 생각한 기능을 구현해보기 위해 여러 클래스와 방법들을 찾아보고 응용할 수 있는 좋은 경험이었다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7448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 txBox="1">
            <a:spLocks noGrp="1"/>
          </p:cNvSpPr>
          <p:nvPr>
            <p:ph type="title"/>
          </p:nvPr>
        </p:nvSpPr>
        <p:spPr>
          <a:xfrm>
            <a:off x="2448739" y="4282174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ko-KR" altLang="en-US" dirty="0" err="1"/>
              <a:t>맹휘주</a:t>
            </a:r>
            <a:endParaRPr dirty="0"/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1"/>
          </p:nvPr>
        </p:nvSpPr>
        <p:spPr>
          <a:xfrm flipH="1">
            <a:off x="1211338" y="601632"/>
            <a:ext cx="6575201" cy="3940236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285750" indent="-285750" algn="l" latinLnBrk="1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ko-KR" sz="1500" dirty="0"/>
              <a:t>처음에 키오스크를 만들기로 했을 때는 쉽게 끝날 작업이라고 생각했다</a:t>
            </a:r>
            <a:r>
              <a:rPr lang="en-US" altLang="ko-KR" sz="1500" dirty="0"/>
              <a:t>. </a:t>
            </a:r>
            <a:r>
              <a:rPr lang="ko-KR" altLang="ko-KR" sz="1500" dirty="0"/>
              <a:t>하지만</a:t>
            </a:r>
            <a:r>
              <a:rPr lang="en-US" altLang="ko-KR" sz="1500" dirty="0"/>
              <a:t> </a:t>
            </a:r>
            <a:r>
              <a:rPr lang="ko-KR" altLang="ko-KR" sz="1500" dirty="0"/>
              <a:t>생각 이상으로 </a:t>
            </a:r>
            <a:r>
              <a:rPr lang="en-US" altLang="ko-KR" sz="1500" dirty="0"/>
              <a:t>SWING</a:t>
            </a:r>
            <a:r>
              <a:rPr lang="ko-KR" altLang="ko-KR" sz="1500" dirty="0"/>
              <a:t>의 기능만으로 키오스크를 만드는 것은 힘들었고</a:t>
            </a:r>
            <a:r>
              <a:rPr lang="en-US" altLang="ko-KR" sz="1500" dirty="0"/>
              <a:t>, </a:t>
            </a:r>
            <a:r>
              <a:rPr lang="ko-KR" altLang="ko-KR" sz="1500" dirty="0"/>
              <a:t>다양한 버그가 있었다</a:t>
            </a:r>
            <a:r>
              <a:rPr lang="en-US" altLang="ko-KR" sz="1500" dirty="0"/>
              <a:t>.</a:t>
            </a:r>
          </a:p>
          <a:p>
            <a:pPr marL="285750" indent="-285750" algn="l" latinLnBrk="1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sz="1500" dirty="0"/>
              <a:t>초반에 </a:t>
            </a:r>
            <a:r>
              <a:rPr lang="en-US" altLang="ko-KR" sz="1500" dirty="0"/>
              <a:t>Panel</a:t>
            </a:r>
            <a:r>
              <a:rPr lang="ko-KR" altLang="ko-KR" sz="1500" dirty="0"/>
              <a:t>과 기능을 각각 클래스로 만들어 호출하려고 했지만</a:t>
            </a:r>
            <a:r>
              <a:rPr lang="en-US" altLang="ko-KR" sz="1500" dirty="0"/>
              <a:t> </a:t>
            </a:r>
            <a:r>
              <a:rPr lang="ko-KR" altLang="ko-KR" sz="1500" dirty="0"/>
              <a:t>잘 풀리지 않았고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MainGUI</a:t>
            </a:r>
            <a:r>
              <a:rPr lang="en-US" altLang="ko-KR" sz="1500" dirty="0"/>
              <a:t> </a:t>
            </a:r>
            <a:r>
              <a:rPr lang="ko-KR" altLang="ko-KR" sz="1500" dirty="0"/>
              <a:t>안에서 대부분의</a:t>
            </a:r>
            <a:r>
              <a:rPr lang="en-US" altLang="ko-KR" sz="1500" dirty="0"/>
              <a:t> Panel</a:t>
            </a:r>
            <a:r>
              <a:rPr lang="ko-KR" altLang="ko-KR" sz="1500" dirty="0"/>
              <a:t>과 기능을 넣게 되었다</a:t>
            </a:r>
            <a:r>
              <a:rPr lang="en-US" altLang="ko-KR" sz="1500" dirty="0"/>
              <a:t>. </a:t>
            </a:r>
            <a:br>
              <a:rPr lang="en-US" altLang="ko-KR" sz="1500" dirty="0"/>
            </a:br>
            <a:r>
              <a:rPr lang="ko-KR" altLang="ko-KR" sz="1500" dirty="0"/>
              <a:t>이 과정에서 생각 이상으로 복잡</a:t>
            </a:r>
            <a:r>
              <a:rPr lang="en-US" altLang="ko-KR" sz="1500" dirty="0"/>
              <a:t> </a:t>
            </a:r>
            <a:r>
              <a:rPr lang="ko-KR" altLang="ko-KR" sz="1500" dirty="0"/>
              <a:t>해져서 다양한 기능을 넣는게 어려웠다</a:t>
            </a:r>
            <a:r>
              <a:rPr lang="en-US" altLang="ko-KR" sz="1500" dirty="0"/>
              <a:t>.</a:t>
            </a:r>
          </a:p>
          <a:p>
            <a:pPr marL="285750" indent="-285750" algn="l" latinLnBrk="1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ko-KR" sz="1500" dirty="0"/>
              <a:t>하지만 혼자서는 힘들었던 기능 구현이 같이 협업하는 과정에서 해결되었고</a:t>
            </a:r>
            <a:r>
              <a:rPr lang="en-US" altLang="ko-KR" sz="1500" dirty="0"/>
              <a:t>, </a:t>
            </a:r>
            <a:r>
              <a:rPr lang="ko-KR" altLang="ko-KR" sz="1500" dirty="0"/>
              <a:t>팀원의 중요성을 알게 되었다</a:t>
            </a:r>
            <a:r>
              <a:rPr lang="en-US" altLang="ko-KR" sz="1500" dirty="0"/>
              <a:t>. </a:t>
            </a:r>
          </a:p>
          <a:p>
            <a:pPr marL="285750" indent="-285750" algn="l" latinLnBrk="1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ko-KR" sz="1500" dirty="0"/>
              <a:t>다음에 배우게 될 </a:t>
            </a:r>
            <a:r>
              <a:rPr lang="ko-KR" altLang="ko-KR" sz="1500" dirty="0" err="1"/>
              <a:t>백엔드는</a:t>
            </a:r>
            <a:r>
              <a:rPr lang="ko-KR" altLang="ko-KR" sz="1500" dirty="0"/>
              <a:t> 자바의 </a:t>
            </a:r>
            <a:r>
              <a:rPr lang="en-US" altLang="ko-KR" sz="1500" dirty="0"/>
              <a:t>SWING</a:t>
            </a:r>
            <a:r>
              <a:rPr lang="ko-KR" altLang="ko-KR" sz="1500" dirty="0"/>
              <a:t>과 구조적으로 어떻게 다를지 궁금해졌다</a:t>
            </a:r>
            <a:r>
              <a:rPr lang="en-US" altLang="ko-KR" sz="1500" dirty="0"/>
              <a:t>. </a:t>
            </a:r>
            <a:r>
              <a:rPr lang="ko-KR" altLang="en-US" sz="1500" dirty="0"/>
              <a:t>그리고</a:t>
            </a:r>
            <a:r>
              <a:rPr lang="en-US" altLang="ko-KR" sz="1500" dirty="0"/>
              <a:t> </a:t>
            </a:r>
            <a:r>
              <a:rPr lang="ko-KR" altLang="ko-KR" sz="1500" dirty="0" err="1"/>
              <a:t>백엔드를</a:t>
            </a:r>
            <a:r>
              <a:rPr lang="ko-KR" altLang="ko-KR" sz="1500" dirty="0"/>
              <a:t> 활용한 프로젝트를 할 때에는 더 다양하고 좋은 기능을 넣어서 구현해보고자 </a:t>
            </a:r>
            <a:r>
              <a:rPr lang="ko-KR" altLang="en-US" sz="1500" dirty="0"/>
              <a:t>한</a:t>
            </a:r>
            <a:r>
              <a:rPr lang="ko-KR" altLang="ko-KR" sz="1500" dirty="0"/>
              <a:t>다</a:t>
            </a:r>
            <a:r>
              <a:rPr lang="en-US" altLang="ko-KR" sz="1500" dirty="0"/>
              <a:t>.</a:t>
            </a:r>
            <a:endParaRPr lang="ko-KR" altLang="ko-KR" sz="1500" dirty="0"/>
          </a:p>
        </p:txBody>
      </p:sp>
    </p:spTree>
    <p:extLst>
      <p:ext uri="{BB962C8B-B14F-4D97-AF65-F5344CB8AC3E}">
        <p14:creationId xmlns:p14="http://schemas.microsoft.com/office/powerpoint/2010/main" val="4056187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4"/>
            <a:ext cx="8425200" cy="489599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/>
            <a:r>
              <a:rPr lang="ko-KR" altLang="en-US" dirty="0"/>
              <a:t>질의응답</a:t>
            </a:r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9889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0"/>
          <p:cNvSpPr txBox="1"/>
          <p:nvPr/>
        </p:nvSpPr>
        <p:spPr>
          <a:xfrm>
            <a:off x="2298700" y="1284475"/>
            <a:ext cx="4845050" cy="3307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1. </a:t>
            </a:r>
            <a:r>
              <a:rPr lang="ko-KR" alt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개인 과제 포스팅 </a:t>
            </a:r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– </a:t>
            </a:r>
            <a:r>
              <a:rPr lang="ko-KR" alt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카페 키오스크</a:t>
            </a:r>
            <a:b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	https://azuressu.github.io/first/</a:t>
            </a:r>
            <a:b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</a:br>
            <a:b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2. Java swing kiosk project</a:t>
            </a:r>
          </a:p>
          <a:p>
            <a:pPr lvl="0"/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	https://kdjcomputer.tistory.com/100</a:t>
            </a:r>
            <a:b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</a:br>
            <a:b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3. [</a:t>
            </a:r>
            <a:r>
              <a:rPr lang="ko-KR" alt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개인프로젝트 메가커피</a:t>
            </a:r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]</a:t>
            </a:r>
            <a:r>
              <a:rPr lang="ko-KR" alt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키오스크 만들기</a:t>
            </a:r>
            <a:b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	https://giveme-happyending.tistory.com/186</a:t>
            </a:r>
          </a:p>
          <a:p>
            <a:br>
              <a:rPr 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4. [</a:t>
            </a:r>
            <a:r>
              <a:rPr lang="ko-KR" alt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자바</a:t>
            </a:r>
            <a:r>
              <a:rPr 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/GUI] SWING </a:t>
            </a:r>
            <a:r>
              <a:rPr lang="en-US" b="1" dirty="0" err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JList</a:t>
            </a:r>
            <a:br>
              <a:rPr 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	https://reakwon.tistory.com/166</a:t>
            </a:r>
            <a:br>
              <a:rPr 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</a:br>
            <a:br>
              <a:rPr 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</a:br>
            <a:r>
              <a:rPr lang="en-US" b="1" dirty="0">
                <a:solidFill>
                  <a:schemeClr val="accent4"/>
                </a:solidFill>
                <a:latin typeface="Overpass Mono"/>
                <a:ea typeface="Overpass Mono"/>
                <a:cs typeface="Overpass Mono"/>
                <a:sym typeface="Overpass Mono"/>
              </a:rPr>
              <a:t>5. </a:t>
            </a:r>
            <a:r>
              <a:rPr lang="en-US" altLang="ko-KR" b="1" dirty="0">
                <a:solidFill>
                  <a:schemeClr val="accent4"/>
                </a:solidFill>
              </a:rPr>
              <a:t>Thread</a:t>
            </a:r>
            <a:r>
              <a:rPr lang="ko-KR" altLang="en-US" b="1" dirty="0">
                <a:solidFill>
                  <a:schemeClr val="accent4"/>
                </a:solidFill>
              </a:rPr>
              <a:t>란</a:t>
            </a:r>
            <a:r>
              <a:rPr lang="en-US" altLang="ko-KR" b="1" dirty="0">
                <a:solidFill>
                  <a:schemeClr val="accent4"/>
                </a:solidFill>
              </a:rPr>
              <a:t>? </a:t>
            </a:r>
            <a:r>
              <a:rPr lang="ko-KR" altLang="en-US" b="1" dirty="0">
                <a:solidFill>
                  <a:schemeClr val="accent4"/>
                </a:solidFill>
              </a:rPr>
              <a:t>스레드 개념 및 사용방법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en-US" altLang="ko-KR" b="1" dirty="0">
                <a:solidFill>
                  <a:schemeClr val="accent4"/>
                </a:solidFill>
                <a:latin typeface="Overpass Mono"/>
                <a:ea typeface="Overpass Mono"/>
                <a:cs typeface="Overpass Mono"/>
                <a:sym typeface="Overpass Mono"/>
              </a:rPr>
              <a:t>https://kadosholy.tistory.com/121</a:t>
            </a:r>
            <a:endParaRPr lang="en-US" altLang="ko-KR" b="1"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b="1"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</a:t>
            </a:r>
            <a:endParaRPr dirty="0"/>
          </a:p>
        </p:txBody>
      </p:sp>
      <p:sp>
        <p:nvSpPr>
          <p:cNvPr id="857" name="Google Shape;857;p50"/>
          <p:cNvSpPr/>
          <p:nvPr/>
        </p:nvSpPr>
        <p:spPr>
          <a:xfrm flipH="1">
            <a:off x="2580628" y="4591748"/>
            <a:ext cx="3972571" cy="399352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3CF0EBB-1099-42DD-B05F-76729B771CBA}"/>
              </a:ext>
            </a:extLst>
          </p:cNvPr>
          <p:cNvGrpSpPr/>
          <p:nvPr/>
        </p:nvGrpSpPr>
        <p:grpSpPr>
          <a:xfrm>
            <a:off x="2663180" y="4635639"/>
            <a:ext cx="3134370" cy="311570"/>
            <a:chOff x="3025130" y="4580039"/>
            <a:chExt cx="3134370" cy="31157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CE53A12-4F35-49B7-98DA-2D7D32FAB3EC}"/>
                </a:ext>
              </a:extLst>
            </p:cNvPr>
            <p:cNvSpPr txBox="1"/>
            <p:nvPr/>
          </p:nvSpPr>
          <p:spPr>
            <a:xfrm>
              <a:off x="3319759" y="4580039"/>
              <a:ext cx="2839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accent4"/>
                  </a:solidFill>
                  <a:latin typeface="Overpass Mono"/>
                </a:rPr>
                <a:t>ChatGPT</a:t>
              </a:r>
              <a:r>
                <a:rPr lang="en-US" altLang="ko-KR" dirty="0">
                  <a:solidFill>
                    <a:schemeClr val="accent4"/>
                  </a:solidFill>
                  <a:latin typeface="Overpass Mono"/>
                </a:rPr>
                <a:t> : https://chat.openai.com</a:t>
              </a:r>
              <a:endParaRPr lang="ko-KR" altLang="en-US" dirty="0">
                <a:solidFill>
                  <a:schemeClr val="accent4"/>
                </a:solidFill>
                <a:latin typeface="Overpass Mono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3245462-F02A-4CEA-BF6D-BE650531C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5130" y="4596979"/>
              <a:ext cx="294630" cy="294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0"/>
          <p:cNvSpPr txBox="1"/>
          <p:nvPr/>
        </p:nvSpPr>
        <p:spPr>
          <a:xfrm>
            <a:off x="2298700" y="1284475"/>
            <a:ext cx="4845050" cy="3307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1. ICON</a:t>
            </a:r>
            <a:r>
              <a:rPr lang="ko-KR" alt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Images</a:t>
            </a:r>
          </a:p>
          <a:p>
            <a:pPr lvl="0"/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	https://www.flaticon.com/kr/</a:t>
            </a:r>
          </a:p>
          <a:p>
            <a:pPr lvl="0"/>
            <a:endParaRPr lang="en-US" altLang="ko-KR" b="1"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lvl="0"/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2. PPT Templet</a:t>
            </a:r>
          </a:p>
          <a:p>
            <a:pPr lvl="0"/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	https://slidesgo.com/theme/programming-lesson#search-programming+lesson&amp;position-1&amp;results-7&amp;rs=search</a:t>
            </a:r>
          </a:p>
          <a:p>
            <a:pPr lvl="0"/>
            <a:endParaRPr lang="en-US" altLang="ko-KR" b="1"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lvl="0"/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3. </a:t>
            </a:r>
            <a:r>
              <a:rPr lang="ko-KR" altLang="en-US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음식 이미지</a:t>
            </a:r>
            <a:endParaRPr lang="en-US" altLang="ko-KR" b="1"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lvl="0"/>
            <a:r>
              <a:rPr lang="en-US" altLang="ko-KR" b="1" dirty="0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rPr>
              <a:t>	Google images</a:t>
            </a:r>
            <a:endParaRPr b="1"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856" name="Google Shape;856;p5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RESOURCES</a:t>
            </a:r>
            <a:endParaRPr dirty="0"/>
          </a:p>
        </p:txBody>
      </p:sp>
      <p:sp>
        <p:nvSpPr>
          <p:cNvPr id="857" name="Google Shape;857;p50"/>
          <p:cNvSpPr/>
          <p:nvPr/>
        </p:nvSpPr>
        <p:spPr>
          <a:xfrm flipH="1">
            <a:off x="2580628" y="4591748"/>
            <a:ext cx="3972571" cy="399352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88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01</a:t>
            </a:r>
            <a:endParaRPr sz="3500" b="1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3156996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/>
            <a:r>
              <a:rPr lang="ko-KR" altLang="en-US" dirty="0"/>
              <a:t>제작동기 및 사용 기술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03</a:t>
            </a:r>
            <a:endParaRPr sz="3500" b="1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439377" y="2163531"/>
            <a:ext cx="2536198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ko-KR" altLang="en-US" dirty="0" err="1"/>
              <a:t>느낀점</a:t>
            </a:r>
            <a:endParaRPr lang="ko-KR" altLang="en-US" dirty="0"/>
          </a:p>
          <a:p>
            <a:pPr marL="0" lvl="0" indent="0"/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0" y="3572262"/>
            <a:ext cx="3205857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/>
            <a:r>
              <a:rPr lang="ko-KR" altLang="en-US" dirty="0"/>
              <a:t>설명 및 시연영상</a:t>
            </a:r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ko-KR" altLang="en-US" dirty="0"/>
              <a:t>질의응답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2687973" y="1717627"/>
            <a:ext cx="3768054" cy="998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THANK </a:t>
            </a:r>
            <a:r>
              <a:rPr lang="en-US" altLang="ko-KR" dirty="0"/>
              <a:t>YOU</a:t>
            </a:r>
            <a:r>
              <a:rPr lang="en" altLang="ko-KR" dirty="0"/>
              <a:t>!</a:t>
            </a:r>
            <a:endParaRPr dirty="0"/>
          </a:p>
        </p:txBody>
      </p:sp>
      <p:grpSp>
        <p:nvGrpSpPr>
          <p:cNvPr id="900" name="Google Shape;900;p52"/>
          <p:cNvGrpSpPr/>
          <p:nvPr/>
        </p:nvGrpSpPr>
        <p:grpSpPr>
          <a:xfrm>
            <a:off x="4038098" y="2926312"/>
            <a:ext cx="1067804" cy="303977"/>
            <a:chOff x="3994909" y="3002512"/>
            <a:chExt cx="1067804" cy="303977"/>
          </a:xfrm>
        </p:grpSpPr>
        <p:grpSp>
          <p:nvGrpSpPr>
            <p:cNvPr id="901" name="Google Shape;901;p52"/>
            <p:cNvGrpSpPr/>
            <p:nvPr/>
          </p:nvGrpSpPr>
          <p:grpSpPr>
            <a:xfrm>
              <a:off x="4376840" y="3002512"/>
              <a:ext cx="303942" cy="303665"/>
              <a:chOff x="3314750" y="3817357"/>
              <a:chExt cx="356865" cy="356498"/>
            </a:xfrm>
          </p:grpSpPr>
          <p:sp>
            <p:nvSpPr>
              <p:cNvPr id="902" name="Google Shape;902;p52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52"/>
              <p:cNvSpPr/>
              <p:nvPr/>
            </p:nvSpPr>
            <p:spPr>
              <a:xfrm>
                <a:off x="3379082" y="3881296"/>
                <a:ext cx="228595" cy="22859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8720" extrusionOk="0">
                    <a:moveTo>
                      <a:pt x="6886" y="448"/>
                    </a:moveTo>
                    <a:cubicBezTo>
                      <a:pt x="7651" y="448"/>
                      <a:pt x="8272" y="1069"/>
                      <a:pt x="8272" y="1834"/>
                    </a:cubicBezTo>
                    <a:lnTo>
                      <a:pt x="8272" y="6872"/>
                    </a:lnTo>
                    <a:lnTo>
                      <a:pt x="8272" y="6886"/>
                    </a:lnTo>
                    <a:cubicBezTo>
                      <a:pt x="8272" y="7652"/>
                      <a:pt x="7651" y="8272"/>
                      <a:pt x="6872" y="8272"/>
                    </a:cubicBezTo>
                    <a:lnTo>
                      <a:pt x="1848" y="8272"/>
                    </a:lnTo>
                    <a:cubicBezTo>
                      <a:pt x="1069" y="8272"/>
                      <a:pt x="448" y="7652"/>
                      <a:pt x="448" y="6886"/>
                    </a:cubicBezTo>
                    <a:lnTo>
                      <a:pt x="448" y="1834"/>
                    </a:lnTo>
                    <a:cubicBezTo>
                      <a:pt x="448" y="1069"/>
                      <a:pt x="1069" y="448"/>
                      <a:pt x="1848" y="448"/>
                    </a:cubicBezTo>
                    <a:close/>
                    <a:moveTo>
                      <a:pt x="1848" y="1"/>
                    </a:moveTo>
                    <a:cubicBezTo>
                      <a:pt x="823" y="1"/>
                      <a:pt x="0" y="824"/>
                      <a:pt x="0" y="1834"/>
                    </a:cubicBezTo>
                    <a:lnTo>
                      <a:pt x="0" y="6872"/>
                    </a:lnTo>
                    <a:cubicBezTo>
                      <a:pt x="0" y="7897"/>
                      <a:pt x="823" y="8720"/>
                      <a:pt x="1848" y="8720"/>
                    </a:cubicBezTo>
                    <a:lnTo>
                      <a:pt x="6886" y="8720"/>
                    </a:lnTo>
                    <a:cubicBezTo>
                      <a:pt x="7897" y="8720"/>
                      <a:pt x="8719" y="7897"/>
                      <a:pt x="8719" y="6886"/>
                    </a:cubicBezTo>
                    <a:lnTo>
                      <a:pt x="8719" y="1834"/>
                    </a:lnTo>
                    <a:cubicBezTo>
                      <a:pt x="8719" y="824"/>
                      <a:pt x="7897" y="1"/>
                      <a:pt x="6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52"/>
              <p:cNvSpPr/>
              <p:nvPr/>
            </p:nvSpPr>
            <p:spPr>
              <a:xfrm>
                <a:off x="3412768" y="3935430"/>
                <a:ext cx="140408" cy="120274"/>
              </a:xfrm>
              <a:custGeom>
                <a:avLst/>
                <a:gdLst/>
                <a:ahLst/>
                <a:cxnLst/>
                <a:rect l="l" t="t" r="r" b="b"/>
                <a:pathLst>
                  <a:path w="5356" h="4588" extrusionOk="0">
                    <a:moveTo>
                      <a:pt x="3063" y="447"/>
                    </a:moveTo>
                    <a:cubicBezTo>
                      <a:pt x="4013" y="447"/>
                      <a:pt x="4923" y="1183"/>
                      <a:pt x="4923" y="2295"/>
                    </a:cubicBezTo>
                    <a:cubicBezTo>
                      <a:pt x="4908" y="3320"/>
                      <a:pt x="4085" y="4143"/>
                      <a:pt x="3075" y="4143"/>
                    </a:cubicBezTo>
                    <a:cubicBezTo>
                      <a:pt x="1429" y="4143"/>
                      <a:pt x="592" y="2151"/>
                      <a:pt x="1761" y="996"/>
                    </a:cubicBezTo>
                    <a:cubicBezTo>
                      <a:pt x="2140" y="617"/>
                      <a:pt x="2606" y="447"/>
                      <a:pt x="3063" y="447"/>
                    </a:cubicBezTo>
                    <a:close/>
                    <a:moveTo>
                      <a:pt x="3075" y="0"/>
                    </a:moveTo>
                    <a:cubicBezTo>
                      <a:pt x="1025" y="0"/>
                      <a:pt x="0" y="2468"/>
                      <a:pt x="1444" y="3912"/>
                    </a:cubicBezTo>
                    <a:cubicBezTo>
                      <a:pt x="1910" y="4379"/>
                      <a:pt x="2484" y="4587"/>
                      <a:pt x="3047" y="4587"/>
                    </a:cubicBezTo>
                    <a:cubicBezTo>
                      <a:pt x="4225" y="4587"/>
                      <a:pt x="5356" y="3673"/>
                      <a:pt x="5356" y="2295"/>
                    </a:cubicBezTo>
                    <a:cubicBezTo>
                      <a:pt x="5356" y="1025"/>
                      <a:pt x="4331" y="0"/>
                      <a:pt x="30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52"/>
              <p:cNvSpPr/>
              <p:nvPr/>
            </p:nvSpPr>
            <p:spPr>
              <a:xfrm>
                <a:off x="3539518" y="3910447"/>
                <a:ext cx="31065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184" extrusionOk="0">
                    <a:moveTo>
                      <a:pt x="593" y="0"/>
                    </a:moveTo>
                    <a:cubicBezTo>
                      <a:pt x="275" y="0"/>
                      <a:pt x="1" y="260"/>
                      <a:pt x="1" y="592"/>
                    </a:cubicBezTo>
                    <a:cubicBezTo>
                      <a:pt x="1" y="910"/>
                      <a:pt x="275" y="1184"/>
                      <a:pt x="593" y="1184"/>
                    </a:cubicBezTo>
                    <a:cubicBezTo>
                      <a:pt x="925" y="1184"/>
                      <a:pt x="1185" y="910"/>
                      <a:pt x="1185" y="592"/>
                    </a:cubicBezTo>
                    <a:cubicBezTo>
                      <a:pt x="1185" y="260"/>
                      <a:pt x="925" y="0"/>
                      <a:pt x="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6" name="Google Shape;906;p52"/>
            <p:cNvGrpSpPr/>
            <p:nvPr/>
          </p:nvGrpSpPr>
          <p:grpSpPr>
            <a:xfrm>
              <a:off x="4758771" y="3002512"/>
              <a:ext cx="303942" cy="303665"/>
              <a:chOff x="3763184" y="3817357"/>
              <a:chExt cx="356865" cy="356498"/>
            </a:xfrm>
          </p:grpSpPr>
          <p:sp>
            <p:nvSpPr>
              <p:cNvPr id="907" name="Google Shape;907;p52"/>
              <p:cNvSpPr/>
              <p:nvPr/>
            </p:nvSpPr>
            <p:spPr>
              <a:xfrm>
                <a:off x="3763184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52"/>
              <p:cNvSpPr/>
              <p:nvPr/>
            </p:nvSpPr>
            <p:spPr>
              <a:xfrm>
                <a:off x="3848330" y="3964188"/>
                <a:ext cx="39375" cy="11694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461" extrusionOk="0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52"/>
              <p:cNvSpPr/>
              <p:nvPr/>
            </p:nvSpPr>
            <p:spPr>
              <a:xfrm>
                <a:off x="3832418" y="3894403"/>
                <a:ext cx="55287" cy="4747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811" extrusionOk="0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52"/>
              <p:cNvSpPr/>
              <p:nvPr/>
            </p:nvSpPr>
            <p:spPr>
              <a:xfrm>
                <a:off x="3925901" y="3964161"/>
                <a:ext cx="124914" cy="117365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4477" extrusionOk="0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1" name="Google Shape;911;p52"/>
            <p:cNvGrpSpPr/>
            <p:nvPr/>
          </p:nvGrpSpPr>
          <p:grpSpPr>
            <a:xfrm>
              <a:off x="3994909" y="3002512"/>
              <a:ext cx="303942" cy="303977"/>
              <a:chOff x="2866317" y="3817357"/>
              <a:chExt cx="356865" cy="356865"/>
            </a:xfrm>
          </p:grpSpPr>
          <p:sp>
            <p:nvSpPr>
              <p:cNvPr id="912" name="Google Shape;912;p52"/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52"/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10668" extrusionOk="0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14" name="Google Shape;914;p52"/>
          <p:cNvSpPr txBox="1"/>
          <p:nvPr/>
        </p:nvSpPr>
        <p:spPr>
          <a:xfrm>
            <a:off x="2788650" y="4328875"/>
            <a:ext cx="35667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Please, keep this slide for attribution.</a:t>
            </a:r>
            <a:endParaRPr b="1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3" name="Google Shape;16366;p71">
            <a:hlinkClick r:id="rId3"/>
            <a:extLst>
              <a:ext uri="{FF2B5EF4-FFF2-40B4-BE49-F238E27FC236}">
                <a16:creationId xmlns:a16="http://schemas.microsoft.com/office/drawing/2014/main" id="{4EA7F27C-2586-4C18-9721-E4AF80ACC0E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3209" y="3150997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/>
            <a:r>
              <a:rPr lang="ko-KR" altLang="en-US" dirty="0"/>
              <a:t>제작동기 및 사용기술</a:t>
            </a:r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/>
              <a:t>키오스크를 선택한 이유</a:t>
            </a:r>
            <a:endParaRPr dirty="0"/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2265956" y="1400024"/>
            <a:ext cx="4045392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직관적인 주제</a:t>
            </a:r>
            <a:endParaRPr dirty="0"/>
          </a:p>
        </p:txBody>
      </p:sp>
      <p:sp>
        <p:nvSpPr>
          <p:cNvPr id="397" name="Google Shape;397;p34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771412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접근성이 좋은 주제</a:t>
            </a:r>
            <a:endParaRPr dirty="0"/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4"/>
            <a:ext cx="6363692" cy="98607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ko-KR" altLang="en-US" sz="1600" dirty="0"/>
              <a:t>단기간에 진행하는 프로젝트이기에 기능 구현과 모르는 부분을 쉽게 찾아보고 해결할 수 있는 키오스크를 선택</a:t>
            </a:r>
            <a:endParaRPr sz="1600" dirty="0"/>
          </a:p>
        </p:txBody>
      </p:sp>
      <p:sp>
        <p:nvSpPr>
          <p:cNvPr id="414" name="Google Shape;414;p34"/>
          <p:cNvSpPr txBox="1">
            <a:spLocks noGrp="1"/>
          </p:cNvSpPr>
          <p:nvPr>
            <p:ph type="subTitle" idx="8"/>
          </p:nvPr>
        </p:nvSpPr>
        <p:spPr>
          <a:xfrm flipH="1">
            <a:off x="2265956" y="1832870"/>
            <a:ext cx="6363692" cy="106908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ko-KR" altLang="en-US" sz="1600" dirty="0"/>
              <a:t>약 한달동안 배우고 익힌 </a:t>
            </a:r>
            <a:r>
              <a:rPr lang="en-US" altLang="ko-KR" sz="1600" dirty="0"/>
              <a:t>Java</a:t>
            </a:r>
            <a:r>
              <a:rPr lang="ko-KR" altLang="en-US" sz="1600" dirty="0"/>
              <a:t>의 내용들을 직관적으로 적용하고 응용할 수 있는 키오스크를 주제로 선정 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C9262B-9D18-49D9-A0E3-07B00EC85877}"/>
              </a:ext>
            </a:extLst>
          </p:cNvPr>
          <p:cNvGrpSpPr/>
          <p:nvPr/>
        </p:nvGrpSpPr>
        <p:grpSpPr>
          <a:xfrm>
            <a:off x="514308" y="3201525"/>
            <a:ext cx="1592592" cy="773400"/>
            <a:chOff x="514308" y="3201525"/>
            <a:chExt cx="1592592" cy="773400"/>
          </a:xfrm>
        </p:grpSpPr>
        <p:sp>
          <p:nvSpPr>
            <p:cNvPr id="388" name="Google Shape;388;p34"/>
            <p:cNvSpPr/>
            <p:nvPr/>
          </p:nvSpPr>
          <p:spPr>
            <a:xfrm flipH="1">
              <a:off x="1187626" y="3498350"/>
              <a:ext cx="218403" cy="179751"/>
            </a:xfrm>
            <a:custGeom>
              <a:avLst/>
              <a:gdLst/>
              <a:ahLst/>
              <a:cxnLst/>
              <a:rect l="l" t="t" r="r" b="b"/>
              <a:pathLst>
                <a:path w="5323" h="2347" extrusionOk="0">
                  <a:moveTo>
                    <a:pt x="1" y="1"/>
                  </a:moveTo>
                  <a:lnTo>
                    <a:pt x="1" y="2346"/>
                  </a:lnTo>
                  <a:lnTo>
                    <a:pt x="5323" y="2346"/>
                  </a:lnTo>
                  <a:lnTo>
                    <a:pt x="5323" y="1"/>
                  </a:ln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 rot="10800000" flipH="1">
              <a:off x="1333500" y="3201525"/>
              <a:ext cx="773400" cy="77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 flipH="1">
              <a:off x="728536" y="3201525"/>
              <a:ext cx="488864" cy="179698"/>
            </a:xfrm>
            <a:custGeom>
              <a:avLst/>
              <a:gdLst/>
              <a:ahLst/>
              <a:cxnLst/>
              <a:rect l="l" t="t" r="r" b="b"/>
              <a:pathLst>
                <a:path w="21766" h="2346" extrusionOk="0">
                  <a:moveTo>
                    <a:pt x="1" y="0"/>
                  </a:moveTo>
                  <a:lnTo>
                    <a:pt x="1" y="2346"/>
                  </a:lnTo>
                  <a:lnTo>
                    <a:pt x="21765" y="2346"/>
                  </a:lnTo>
                  <a:lnTo>
                    <a:pt x="21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 flipH="1">
              <a:off x="514308" y="3498350"/>
              <a:ext cx="570167" cy="179751"/>
            </a:xfrm>
            <a:custGeom>
              <a:avLst/>
              <a:gdLst/>
              <a:ahLst/>
              <a:cxnLst/>
              <a:rect l="l" t="t" r="r" b="b"/>
              <a:pathLst>
                <a:path w="46995" h="2347" extrusionOk="0">
                  <a:moveTo>
                    <a:pt x="0" y="1"/>
                  </a:moveTo>
                  <a:lnTo>
                    <a:pt x="0" y="2346"/>
                  </a:lnTo>
                  <a:lnTo>
                    <a:pt x="46994" y="2346"/>
                  </a:lnTo>
                  <a:lnTo>
                    <a:pt x="469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 flipH="1">
              <a:off x="877356" y="3796075"/>
              <a:ext cx="323894" cy="178849"/>
            </a:xfrm>
            <a:custGeom>
              <a:avLst/>
              <a:gdLst/>
              <a:ahLst/>
              <a:cxnLst/>
              <a:rect l="l" t="t" r="r" b="b"/>
              <a:pathLst>
                <a:path w="12098" h="2335" extrusionOk="0">
                  <a:moveTo>
                    <a:pt x="1" y="1"/>
                  </a:moveTo>
                  <a:lnTo>
                    <a:pt x="1" y="2335"/>
                  </a:lnTo>
                  <a:lnTo>
                    <a:pt x="12098" y="233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1489597" y="3357804"/>
              <a:ext cx="461206" cy="460842"/>
            </a:xfrm>
            <a:custGeom>
              <a:avLst/>
              <a:gdLst/>
              <a:ahLst/>
              <a:cxnLst/>
              <a:rect l="l" t="t" r="r" b="b"/>
              <a:pathLst>
                <a:path w="15205" h="15193" extrusionOk="0">
                  <a:moveTo>
                    <a:pt x="10109" y="4501"/>
                  </a:moveTo>
                  <a:cubicBezTo>
                    <a:pt x="10430" y="4501"/>
                    <a:pt x="10692" y="4763"/>
                    <a:pt x="10692" y="5096"/>
                  </a:cubicBezTo>
                  <a:lnTo>
                    <a:pt x="10692" y="10097"/>
                  </a:lnTo>
                  <a:cubicBezTo>
                    <a:pt x="10692" y="10418"/>
                    <a:pt x="10430" y="10692"/>
                    <a:pt x="10109" y="10692"/>
                  </a:cubicBezTo>
                  <a:lnTo>
                    <a:pt x="5096" y="10692"/>
                  </a:lnTo>
                  <a:cubicBezTo>
                    <a:pt x="4775" y="10692"/>
                    <a:pt x="4513" y="10418"/>
                    <a:pt x="4513" y="10097"/>
                  </a:cubicBezTo>
                  <a:lnTo>
                    <a:pt x="4513" y="5096"/>
                  </a:lnTo>
                  <a:cubicBezTo>
                    <a:pt x="4513" y="4763"/>
                    <a:pt x="4775" y="4501"/>
                    <a:pt x="5096" y="4501"/>
                  </a:cubicBezTo>
                  <a:close/>
                  <a:moveTo>
                    <a:pt x="4584" y="1"/>
                  </a:moveTo>
                  <a:cubicBezTo>
                    <a:pt x="4215" y="1"/>
                    <a:pt x="3918" y="298"/>
                    <a:pt x="3918" y="667"/>
                  </a:cubicBezTo>
                  <a:lnTo>
                    <a:pt x="3918" y="2001"/>
                  </a:lnTo>
                  <a:lnTo>
                    <a:pt x="3072" y="2001"/>
                  </a:lnTo>
                  <a:cubicBezTo>
                    <a:pt x="2477" y="2001"/>
                    <a:pt x="2001" y="2477"/>
                    <a:pt x="2001" y="3060"/>
                  </a:cubicBezTo>
                  <a:lnTo>
                    <a:pt x="2001" y="3906"/>
                  </a:lnTo>
                  <a:lnTo>
                    <a:pt x="667" y="3906"/>
                  </a:lnTo>
                  <a:cubicBezTo>
                    <a:pt x="298" y="3906"/>
                    <a:pt x="1" y="4203"/>
                    <a:pt x="1" y="4573"/>
                  </a:cubicBezTo>
                  <a:cubicBezTo>
                    <a:pt x="1" y="4942"/>
                    <a:pt x="298" y="5239"/>
                    <a:pt x="667" y="5239"/>
                  </a:cubicBezTo>
                  <a:lnTo>
                    <a:pt x="2001" y="5239"/>
                  </a:lnTo>
                  <a:lnTo>
                    <a:pt x="2001" y="6930"/>
                  </a:lnTo>
                  <a:lnTo>
                    <a:pt x="667" y="6930"/>
                  </a:lnTo>
                  <a:cubicBezTo>
                    <a:pt x="298" y="6930"/>
                    <a:pt x="1" y="7228"/>
                    <a:pt x="1" y="7597"/>
                  </a:cubicBezTo>
                  <a:cubicBezTo>
                    <a:pt x="1" y="7966"/>
                    <a:pt x="298" y="8263"/>
                    <a:pt x="667" y="8263"/>
                  </a:cubicBezTo>
                  <a:lnTo>
                    <a:pt x="2001" y="8263"/>
                  </a:lnTo>
                  <a:lnTo>
                    <a:pt x="2001" y="9942"/>
                  </a:lnTo>
                  <a:lnTo>
                    <a:pt x="667" y="9942"/>
                  </a:lnTo>
                  <a:cubicBezTo>
                    <a:pt x="298" y="9942"/>
                    <a:pt x="1" y="10240"/>
                    <a:pt x="1" y="10609"/>
                  </a:cubicBezTo>
                  <a:cubicBezTo>
                    <a:pt x="1" y="10978"/>
                    <a:pt x="298" y="11276"/>
                    <a:pt x="667" y="11276"/>
                  </a:cubicBezTo>
                  <a:lnTo>
                    <a:pt x="2001" y="11276"/>
                  </a:lnTo>
                  <a:lnTo>
                    <a:pt x="2001" y="12133"/>
                  </a:lnTo>
                  <a:cubicBezTo>
                    <a:pt x="2001" y="12716"/>
                    <a:pt x="2477" y="13193"/>
                    <a:pt x="3072" y="13193"/>
                  </a:cubicBezTo>
                  <a:lnTo>
                    <a:pt x="3918" y="13193"/>
                  </a:lnTo>
                  <a:lnTo>
                    <a:pt x="3918" y="14526"/>
                  </a:lnTo>
                  <a:cubicBezTo>
                    <a:pt x="3918" y="14895"/>
                    <a:pt x="4215" y="15193"/>
                    <a:pt x="4584" y="15193"/>
                  </a:cubicBezTo>
                  <a:cubicBezTo>
                    <a:pt x="4954" y="15193"/>
                    <a:pt x="5251" y="14895"/>
                    <a:pt x="5251" y="14526"/>
                  </a:cubicBezTo>
                  <a:lnTo>
                    <a:pt x="5251" y="13193"/>
                  </a:lnTo>
                  <a:lnTo>
                    <a:pt x="6930" y="13193"/>
                  </a:lnTo>
                  <a:lnTo>
                    <a:pt x="6930" y="14526"/>
                  </a:lnTo>
                  <a:cubicBezTo>
                    <a:pt x="6930" y="14895"/>
                    <a:pt x="7240" y="15193"/>
                    <a:pt x="7597" y="15193"/>
                  </a:cubicBezTo>
                  <a:cubicBezTo>
                    <a:pt x="7966" y="15193"/>
                    <a:pt x="8264" y="14895"/>
                    <a:pt x="8264" y="14526"/>
                  </a:cubicBezTo>
                  <a:lnTo>
                    <a:pt x="8264" y="13193"/>
                  </a:lnTo>
                  <a:lnTo>
                    <a:pt x="9954" y="13193"/>
                  </a:lnTo>
                  <a:lnTo>
                    <a:pt x="9954" y="14526"/>
                  </a:lnTo>
                  <a:cubicBezTo>
                    <a:pt x="9954" y="14895"/>
                    <a:pt x="10252" y="15193"/>
                    <a:pt x="10621" y="15193"/>
                  </a:cubicBezTo>
                  <a:cubicBezTo>
                    <a:pt x="10990" y="15193"/>
                    <a:pt x="11288" y="14895"/>
                    <a:pt x="11288" y="14526"/>
                  </a:cubicBezTo>
                  <a:lnTo>
                    <a:pt x="11288" y="13193"/>
                  </a:lnTo>
                  <a:lnTo>
                    <a:pt x="12133" y="13193"/>
                  </a:lnTo>
                  <a:cubicBezTo>
                    <a:pt x="12728" y="13193"/>
                    <a:pt x="13205" y="12716"/>
                    <a:pt x="13205" y="12133"/>
                  </a:cubicBezTo>
                  <a:lnTo>
                    <a:pt x="13205" y="11276"/>
                  </a:lnTo>
                  <a:lnTo>
                    <a:pt x="14538" y="11276"/>
                  </a:lnTo>
                  <a:cubicBezTo>
                    <a:pt x="14907" y="11276"/>
                    <a:pt x="15205" y="10978"/>
                    <a:pt x="15205" y="10609"/>
                  </a:cubicBezTo>
                  <a:cubicBezTo>
                    <a:pt x="15205" y="10240"/>
                    <a:pt x="14907" y="9942"/>
                    <a:pt x="14538" y="9942"/>
                  </a:cubicBezTo>
                  <a:lnTo>
                    <a:pt x="13205" y="9942"/>
                  </a:lnTo>
                  <a:lnTo>
                    <a:pt x="13205" y="8263"/>
                  </a:lnTo>
                  <a:lnTo>
                    <a:pt x="14538" y="8263"/>
                  </a:lnTo>
                  <a:cubicBezTo>
                    <a:pt x="14907" y="8263"/>
                    <a:pt x="15205" y="7966"/>
                    <a:pt x="15205" y="7597"/>
                  </a:cubicBezTo>
                  <a:cubicBezTo>
                    <a:pt x="15205" y="7228"/>
                    <a:pt x="14907" y="6930"/>
                    <a:pt x="14538" y="6930"/>
                  </a:cubicBezTo>
                  <a:lnTo>
                    <a:pt x="13205" y="6930"/>
                  </a:lnTo>
                  <a:lnTo>
                    <a:pt x="13205" y="5239"/>
                  </a:lnTo>
                  <a:lnTo>
                    <a:pt x="14538" y="5239"/>
                  </a:lnTo>
                  <a:cubicBezTo>
                    <a:pt x="14907" y="5239"/>
                    <a:pt x="15205" y="4942"/>
                    <a:pt x="15205" y="4573"/>
                  </a:cubicBezTo>
                  <a:cubicBezTo>
                    <a:pt x="15205" y="4203"/>
                    <a:pt x="14907" y="3906"/>
                    <a:pt x="14538" y="3906"/>
                  </a:cubicBezTo>
                  <a:lnTo>
                    <a:pt x="13205" y="3906"/>
                  </a:lnTo>
                  <a:lnTo>
                    <a:pt x="13205" y="3060"/>
                  </a:lnTo>
                  <a:cubicBezTo>
                    <a:pt x="13205" y="2477"/>
                    <a:pt x="12728" y="2001"/>
                    <a:pt x="12133" y="2001"/>
                  </a:cubicBezTo>
                  <a:lnTo>
                    <a:pt x="11288" y="2001"/>
                  </a:lnTo>
                  <a:lnTo>
                    <a:pt x="11288" y="667"/>
                  </a:lnTo>
                  <a:cubicBezTo>
                    <a:pt x="11288" y="298"/>
                    <a:pt x="10990" y="1"/>
                    <a:pt x="10621" y="1"/>
                  </a:cubicBezTo>
                  <a:cubicBezTo>
                    <a:pt x="10252" y="1"/>
                    <a:pt x="9954" y="298"/>
                    <a:pt x="9954" y="667"/>
                  </a:cubicBezTo>
                  <a:lnTo>
                    <a:pt x="9954" y="2001"/>
                  </a:lnTo>
                  <a:lnTo>
                    <a:pt x="8264" y="2001"/>
                  </a:lnTo>
                  <a:lnTo>
                    <a:pt x="8264" y="667"/>
                  </a:lnTo>
                  <a:cubicBezTo>
                    <a:pt x="8264" y="298"/>
                    <a:pt x="7966" y="1"/>
                    <a:pt x="7597" y="1"/>
                  </a:cubicBezTo>
                  <a:cubicBezTo>
                    <a:pt x="7240" y="1"/>
                    <a:pt x="6930" y="298"/>
                    <a:pt x="6930" y="667"/>
                  </a:cubicBezTo>
                  <a:lnTo>
                    <a:pt x="6930" y="2001"/>
                  </a:lnTo>
                  <a:lnTo>
                    <a:pt x="5251" y="2001"/>
                  </a:lnTo>
                  <a:lnTo>
                    <a:pt x="5251" y="667"/>
                  </a:lnTo>
                  <a:cubicBezTo>
                    <a:pt x="5251" y="298"/>
                    <a:pt x="4954" y="1"/>
                    <a:pt x="4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94B51B1-05EE-4B04-87B7-B847CB607CA6}"/>
              </a:ext>
            </a:extLst>
          </p:cNvPr>
          <p:cNvGrpSpPr/>
          <p:nvPr/>
        </p:nvGrpSpPr>
        <p:grpSpPr>
          <a:xfrm>
            <a:off x="514308" y="1454599"/>
            <a:ext cx="1592540" cy="773400"/>
            <a:chOff x="514360" y="1829925"/>
            <a:chExt cx="1592540" cy="773400"/>
          </a:xfrm>
        </p:grpSpPr>
        <p:sp>
          <p:nvSpPr>
            <p:cNvPr id="389" name="Google Shape;389;p34"/>
            <p:cNvSpPr/>
            <p:nvPr/>
          </p:nvSpPr>
          <p:spPr>
            <a:xfrm flipH="1">
              <a:off x="1082114" y="2126750"/>
              <a:ext cx="323913" cy="179751"/>
            </a:xfrm>
            <a:custGeom>
              <a:avLst/>
              <a:gdLst/>
              <a:ahLst/>
              <a:cxnLst/>
              <a:rect l="l" t="t" r="r" b="b"/>
              <a:pathLst>
                <a:path w="46995" h="2347" extrusionOk="0">
                  <a:moveTo>
                    <a:pt x="0" y="1"/>
                  </a:moveTo>
                  <a:lnTo>
                    <a:pt x="0" y="2346"/>
                  </a:lnTo>
                  <a:lnTo>
                    <a:pt x="46994" y="2346"/>
                  </a:lnTo>
                  <a:lnTo>
                    <a:pt x="469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 flipH="1">
              <a:off x="637061" y="2424475"/>
              <a:ext cx="471489" cy="178849"/>
            </a:xfrm>
            <a:custGeom>
              <a:avLst/>
              <a:gdLst/>
              <a:ahLst/>
              <a:cxnLst/>
              <a:rect l="l" t="t" r="r" b="b"/>
              <a:pathLst>
                <a:path w="12098" h="2335" extrusionOk="0">
                  <a:moveTo>
                    <a:pt x="1" y="1"/>
                  </a:moveTo>
                  <a:lnTo>
                    <a:pt x="1" y="2335"/>
                  </a:lnTo>
                  <a:lnTo>
                    <a:pt x="12098" y="2335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FFFFFF">
                <a:alpha val="3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 rot="-5400000" flipH="1">
              <a:off x="1333500" y="1829925"/>
              <a:ext cx="773400" cy="773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 flipH="1">
              <a:off x="514360" y="1829925"/>
              <a:ext cx="703042" cy="179698"/>
            </a:xfrm>
            <a:custGeom>
              <a:avLst/>
              <a:gdLst/>
              <a:ahLst/>
              <a:cxnLst/>
              <a:rect l="l" t="t" r="r" b="b"/>
              <a:pathLst>
                <a:path w="21766" h="2346" extrusionOk="0">
                  <a:moveTo>
                    <a:pt x="1" y="0"/>
                  </a:moveTo>
                  <a:lnTo>
                    <a:pt x="1" y="2346"/>
                  </a:lnTo>
                  <a:lnTo>
                    <a:pt x="21765" y="2346"/>
                  </a:lnTo>
                  <a:lnTo>
                    <a:pt x="21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 flipH="1">
              <a:off x="783204" y="2127175"/>
              <a:ext cx="178816" cy="179751"/>
            </a:xfrm>
            <a:custGeom>
              <a:avLst/>
              <a:gdLst/>
              <a:ahLst/>
              <a:cxnLst/>
              <a:rect l="l" t="t" r="r" b="b"/>
              <a:pathLst>
                <a:path w="46995" h="2347" extrusionOk="0">
                  <a:moveTo>
                    <a:pt x="0" y="1"/>
                  </a:moveTo>
                  <a:lnTo>
                    <a:pt x="0" y="2346"/>
                  </a:lnTo>
                  <a:lnTo>
                    <a:pt x="46994" y="2346"/>
                  </a:lnTo>
                  <a:lnTo>
                    <a:pt x="469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1518292" y="1986386"/>
              <a:ext cx="403817" cy="460478"/>
            </a:xfrm>
            <a:custGeom>
              <a:avLst/>
              <a:gdLst/>
              <a:ahLst/>
              <a:cxnLst/>
              <a:rect l="l" t="t" r="r" b="b"/>
              <a:pathLst>
                <a:path w="13313" h="15181" extrusionOk="0">
                  <a:moveTo>
                    <a:pt x="5923" y="3645"/>
                  </a:moveTo>
                  <a:cubicBezTo>
                    <a:pt x="6033" y="3645"/>
                    <a:pt x="6143" y="3694"/>
                    <a:pt x="6216" y="3787"/>
                  </a:cubicBezTo>
                  <a:cubicBezTo>
                    <a:pt x="6347" y="3941"/>
                    <a:pt x="6323" y="4191"/>
                    <a:pt x="6168" y="4322"/>
                  </a:cubicBezTo>
                  <a:lnTo>
                    <a:pt x="5049" y="5251"/>
                  </a:lnTo>
                  <a:lnTo>
                    <a:pt x="6168" y="6180"/>
                  </a:lnTo>
                  <a:cubicBezTo>
                    <a:pt x="6323" y="6311"/>
                    <a:pt x="6347" y="6549"/>
                    <a:pt x="6216" y="6716"/>
                  </a:cubicBezTo>
                  <a:cubicBezTo>
                    <a:pt x="6145" y="6811"/>
                    <a:pt x="6037" y="6846"/>
                    <a:pt x="5918" y="6846"/>
                  </a:cubicBezTo>
                  <a:cubicBezTo>
                    <a:pt x="5835" y="6846"/>
                    <a:pt x="5752" y="6823"/>
                    <a:pt x="5680" y="6763"/>
                  </a:cubicBezTo>
                  <a:lnTo>
                    <a:pt x="4204" y="5537"/>
                  </a:lnTo>
                  <a:cubicBezTo>
                    <a:pt x="4120" y="5465"/>
                    <a:pt x="4073" y="5358"/>
                    <a:pt x="4073" y="5251"/>
                  </a:cubicBezTo>
                  <a:cubicBezTo>
                    <a:pt x="4073" y="5132"/>
                    <a:pt x="4120" y="5025"/>
                    <a:pt x="4204" y="4953"/>
                  </a:cubicBezTo>
                  <a:lnTo>
                    <a:pt x="5680" y="3739"/>
                  </a:lnTo>
                  <a:cubicBezTo>
                    <a:pt x="5749" y="3676"/>
                    <a:pt x="5836" y="3645"/>
                    <a:pt x="5923" y="3645"/>
                  </a:cubicBezTo>
                  <a:close/>
                  <a:moveTo>
                    <a:pt x="9052" y="3645"/>
                  </a:moveTo>
                  <a:cubicBezTo>
                    <a:pt x="9138" y="3645"/>
                    <a:pt x="9226" y="3676"/>
                    <a:pt x="9300" y="3739"/>
                  </a:cubicBezTo>
                  <a:lnTo>
                    <a:pt x="10764" y="4953"/>
                  </a:lnTo>
                  <a:cubicBezTo>
                    <a:pt x="10859" y="5025"/>
                    <a:pt x="10907" y="5132"/>
                    <a:pt x="10907" y="5251"/>
                  </a:cubicBezTo>
                  <a:cubicBezTo>
                    <a:pt x="10907" y="5358"/>
                    <a:pt x="10859" y="5465"/>
                    <a:pt x="10764" y="5537"/>
                  </a:cubicBezTo>
                  <a:lnTo>
                    <a:pt x="9300" y="6763"/>
                  </a:lnTo>
                  <a:cubicBezTo>
                    <a:pt x="9228" y="6823"/>
                    <a:pt x="9145" y="6846"/>
                    <a:pt x="9050" y="6846"/>
                  </a:cubicBezTo>
                  <a:cubicBezTo>
                    <a:pt x="8943" y="6846"/>
                    <a:pt x="8835" y="6811"/>
                    <a:pt x="8764" y="6716"/>
                  </a:cubicBezTo>
                  <a:cubicBezTo>
                    <a:pt x="8621" y="6549"/>
                    <a:pt x="8645" y="6311"/>
                    <a:pt x="8812" y="6180"/>
                  </a:cubicBezTo>
                  <a:lnTo>
                    <a:pt x="9931" y="5251"/>
                  </a:lnTo>
                  <a:lnTo>
                    <a:pt x="8812" y="4322"/>
                  </a:lnTo>
                  <a:cubicBezTo>
                    <a:pt x="8645" y="4191"/>
                    <a:pt x="8621" y="3941"/>
                    <a:pt x="8764" y="3787"/>
                  </a:cubicBezTo>
                  <a:cubicBezTo>
                    <a:pt x="8837" y="3694"/>
                    <a:pt x="8943" y="3645"/>
                    <a:pt x="9052" y="3645"/>
                  </a:cubicBezTo>
                  <a:close/>
                  <a:moveTo>
                    <a:pt x="8186" y="2449"/>
                  </a:moveTo>
                  <a:cubicBezTo>
                    <a:pt x="8224" y="2449"/>
                    <a:pt x="8262" y="2454"/>
                    <a:pt x="8300" y="2465"/>
                  </a:cubicBezTo>
                  <a:cubicBezTo>
                    <a:pt x="8502" y="2513"/>
                    <a:pt x="8609" y="2727"/>
                    <a:pt x="8562" y="2929"/>
                  </a:cubicBezTo>
                  <a:lnTo>
                    <a:pt x="7157" y="7775"/>
                  </a:lnTo>
                  <a:cubicBezTo>
                    <a:pt x="7109" y="7942"/>
                    <a:pt x="6954" y="8049"/>
                    <a:pt x="6787" y="8049"/>
                  </a:cubicBezTo>
                  <a:cubicBezTo>
                    <a:pt x="6752" y="8049"/>
                    <a:pt x="6716" y="8049"/>
                    <a:pt x="6680" y="8037"/>
                  </a:cubicBezTo>
                  <a:cubicBezTo>
                    <a:pt x="6478" y="7978"/>
                    <a:pt x="6359" y="7763"/>
                    <a:pt x="6418" y="7561"/>
                  </a:cubicBezTo>
                  <a:lnTo>
                    <a:pt x="7823" y="2715"/>
                  </a:lnTo>
                  <a:cubicBezTo>
                    <a:pt x="7872" y="2550"/>
                    <a:pt x="8023" y="2449"/>
                    <a:pt x="8186" y="2449"/>
                  </a:cubicBezTo>
                  <a:close/>
                  <a:moveTo>
                    <a:pt x="7442" y="0"/>
                  </a:moveTo>
                  <a:cubicBezTo>
                    <a:pt x="6121" y="0"/>
                    <a:pt x="4799" y="417"/>
                    <a:pt x="3716" y="1167"/>
                  </a:cubicBezTo>
                  <a:cubicBezTo>
                    <a:pt x="2561" y="1965"/>
                    <a:pt x="1751" y="3084"/>
                    <a:pt x="1370" y="4394"/>
                  </a:cubicBezTo>
                  <a:cubicBezTo>
                    <a:pt x="1227" y="4906"/>
                    <a:pt x="1144" y="5334"/>
                    <a:pt x="1084" y="5715"/>
                  </a:cubicBezTo>
                  <a:cubicBezTo>
                    <a:pt x="942" y="6501"/>
                    <a:pt x="834" y="7073"/>
                    <a:pt x="215" y="7989"/>
                  </a:cubicBezTo>
                  <a:cubicBezTo>
                    <a:pt x="49" y="8228"/>
                    <a:pt x="1" y="8466"/>
                    <a:pt x="60" y="8680"/>
                  </a:cubicBezTo>
                  <a:cubicBezTo>
                    <a:pt x="156" y="9025"/>
                    <a:pt x="477" y="9168"/>
                    <a:pt x="739" y="9287"/>
                  </a:cubicBezTo>
                  <a:cubicBezTo>
                    <a:pt x="834" y="9323"/>
                    <a:pt x="977" y="9394"/>
                    <a:pt x="1013" y="9430"/>
                  </a:cubicBezTo>
                  <a:cubicBezTo>
                    <a:pt x="1168" y="9633"/>
                    <a:pt x="1156" y="10180"/>
                    <a:pt x="1144" y="10656"/>
                  </a:cubicBezTo>
                  <a:cubicBezTo>
                    <a:pt x="1132" y="11347"/>
                    <a:pt x="1108" y="12061"/>
                    <a:pt x="1453" y="12585"/>
                  </a:cubicBezTo>
                  <a:cubicBezTo>
                    <a:pt x="1930" y="13300"/>
                    <a:pt x="2668" y="13312"/>
                    <a:pt x="3263" y="13312"/>
                  </a:cubicBezTo>
                  <a:cubicBezTo>
                    <a:pt x="3966" y="13323"/>
                    <a:pt x="4287" y="13323"/>
                    <a:pt x="4359" y="14097"/>
                  </a:cubicBezTo>
                  <a:cubicBezTo>
                    <a:pt x="4359" y="14121"/>
                    <a:pt x="4359" y="14205"/>
                    <a:pt x="4359" y="14276"/>
                  </a:cubicBezTo>
                  <a:cubicBezTo>
                    <a:pt x="4382" y="14788"/>
                    <a:pt x="4394" y="14859"/>
                    <a:pt x="4418" y="14931"/>
                  </a:cubicBezTo>
                  <a:cubicBezTo>
                    <a:pt x="4466" y="15086"/>
                    <a:pt x="4609" y="15181"/>
                    <a:pt x="4763" y="15181"/>
                  </a:cubicBezTo>
                  <a:lnTo>
                    <a:pt x="11312" y="15181"/>
                  </a:lnTo>
                  <a:cubicBezTo>
                    <a:pt x="11443" y="15181"/>
                    <a:pt x="11562" y="15121"/>
                    <a:pt x="11621" y="15014"/>
                  </a:cubicBezTo>
                  <a:cubicBezTo>
                    <a:pt x="11693" y="14907"/>
                    <a:pt x="11705" y="14764"/>
                    <a:pt x="11645" y="14657"/>
                  </a:cubicBezTo>
                  <a:cubicBezTo>
                    <a:pt x="10824" y="12942"/>
                    <a:pt x="11490" y="11192"/>
                    <a:pt x="12217" y="9335"/>
                  </a:cubicBezTo>
                  <a:cubicBezTo>
                    <a:pt x="12645" y="8204"/>
                    <a:pt x="13098" y="7037"/>
                    <a:pt x="13193" y="5846"/>
                  </a:cubicBezTo>
                  <a:cubicBezTo>
                    <a:pt x="13312" y="4489"/>
                    <a:pt x="12943" y="3287"/>
                    <a:pt x="12062" y="2191"/>
                  </a:cubicBezTo>
                  <a:cubicBezTo>
                    <a:pt x="10931" y="774"/>
                    <a:pt x="9288" y="0"/>
                    <a:pt x="7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l="24495" t="18187" r="9353" b="4812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>
            <a:spLocks noGrp="1"/>
          </p:cNvSpPr>
          <p:nvPr>
            <p:ph type="body" idx="1"/>
          </p:nvPr>
        </p:nvSpPr>
        <p:spPr>
          <a:xfrm>
            <a:off x="466699" y="1730812"/>
            <a:ext cx="4603851" cy="2294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ko-KR" altLang="en-US" sz="2000" dirty="0"/>
              <a:t>휴게소에서 먹고 싶은 음식을 선택하고</a:t>
            </a:r>
            <a:r>
              <a:rPr lang="en-US" altLang="ko-KR" sz="2000" dirty="0"/>
              <a:t>, </a:t>
            </a:r>
            <a:r>
              <a:rPr lang="ko-KR" altLang="en-US" sz="2000" dirty="0"/>
              <a:t>계산하는데 사용되는 키오스크 만들기</a:t>
            </a:r>
            <a:endParaRPr sz="2000" dirty="0"/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DFD7889-71C3-4230-ABCB-08C39965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240" y="357000"/>
            <a:ext cx="6387520" cy="669000"/>
          </a:xfrm>
        </p:spPr>
        <p:txBody>
          <a:bodyPr/>
          <a:lstStyle/>
          <a:p>
            <a:pPr algn="ctr"/>
            <a:r>
              <a:rPr lang="ko-KR" altLang="en-US" dirty="0"/>
              <a:t>개발 목표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BE62F9-5E34-4E6F-95C0-B603F6195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137" y="2877899"/>
            <a:ext cx="1836974" cy="18369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사용한 기술</a:t>
            </a:r>
            <a:endParaRPr dirty="0"/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364560" y="1593145"/>
            <a:ext cx="4173096" cy="19572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altLang="ko-KR" sz="4800" dirty="0"/>
              <a:t>1. Java</a:t>
            </a:r>
            <a:r>
              <a:rPr lang="en" altLang="ko-KR" sz="4800" dirty="0">
                <a:solidFill>
                  <a:schemeClr val="dk2"/>
                </a:solidFill>
              </a:rPr>
              <a:t>_</a:t>
            </a:r>
          </a:p>
          <a:p>
            <a:pPr marL="0" indent="0"/>
            <a:r>
              <a:rPr lang="en-US" altLang="ko-KR" sz="4800" dirty="0"/>
              <a:t>2. Eclipse</a:t>
            </a:r>
            <a:r>
              <a:rPr lang="en" altLang="ko-KR" sz="4800" dirty="0">
                <a:solidFill>
                  <a:schemeClr val="dk2"/>
                </a:solidFill>
              </a:rPr>
              <a:t>_</a:t>
            </a:r>
            <a:endParaRPr lang="en-US" altLang="ko-KR" sz="4800" dirty="0"/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/>
            <a:r>
              <a:rPr lang="ko-KR" altLang="en-US" dirty="0"/>
              <a:t>설명 및 시연영상</a:t>
            </a:r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1238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</a:t>
            </a:r>
            <a:endParaRPr dirty="0"/>
          </a:p>
        </p:txBody>
      </p:sp>
      <p:sp>
        <p:nvSpPr>
          <p:cNvPr id="661" name="Google Shape;661;p43"/>
          <p:cNvSpPr txBox="1">
            <a:spLocks noGrp="1"/>
          </p:cNvSpPr>
          <p:nvPr>
            <p:ph type="subTitle" idx="1"/>
          </p:nvPr>
        </p:nvSpPr>
        <p:spPr>
          <a:xfrm>
            <a:off x="6174977" y="2195009"/>
            <a:ext cx="2270412" cy="1123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ts val="1900"/>
              </a:lnSpc>
            </a:pPr>
            <a:r>
              <a:rPr lang="ko-KR" altLang="en-US" dirty="0">
                <a:solidFill>
                  <a:schemeClr val="bg1"/>
                </a:solidFill>
              </a:rPr>
              <a:t>선택한 음식과 개수를 장바구니에 담거나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장바구니에서 선택한 메뉴를 제거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62" name="Google Shape;662;p43"/>
          <p:cNvSpPr txBox="1">
            <a:spLocks noGrp="1"/>
          </p:cNvSpPr>
          <p:nvPr>
            <p:ph type="title"/>
          </p:nvPr>
        </p:nvSpPr>
        <p:spPr>
          <a:xfrm>
            <a:off x="6331433" y="1661762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780809" y="2191561"/>
            <a:ext cx="1895700" cy="910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ts val="1900"/>
              </a:lnSpc>
            </a:pPr>
            <a:r>
              <a:rPr lang="ko-KR" altLang="en-US" dirty="0"/>
              <a:t>메인 화면에서 매장 이용 방법을 선택 </a:t>
            </a:r>
            <a:r>
              <a:rPr lang="en-US" altLang="ko-KR" dirty="0"/>
              <a:t>(</a:t>
            </a:r>
            <a:r>
              <a:rPr lang="ko-KR" altLang="en-US" dirty="0"/>
              <a:t>포장</a:t>
            </a:r>
            <a:r>
              <a:rPr lang="en-US" altLang="ko-KR" dirty="0"/>
              <a:t>, </a:t>
            </a:r>
            <a:r>
              <a:rPr lang="ko-KR" altLang="en-US" dirty="0"/>
              <a:t>매장식사</a:t>
            </a:r>
            <a:r>
              <a:rPr lang="en-US" altLang="ko-KR" dirty="0"/>
              <a:t>)</a:t>
            </a:r>
            <a:endParaRPr dirty="0"/>
          </a:p>
          <a:p>
            <a:pPr marL="0" lvl="0" indent="0" algn="ctr" rtl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749934" y="1661762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1</a:t>
            </a:r>
            <a:endParaRPr dirty="0"/>
          </a:p>
        </p:txBody>
      </p:sp>
      <p:sp>
        <p:nvSpPr>
          <p:cNvPr id="665" name="Google Shape;665;p43"/>
          <p:cNvSpPr txBox="1">
            <a:spLocks noGrp="1"/>
          </p:cNvSpPr>
          <p:nvPr>
            <p:ph type="subTitle" idx="4"/>
          </p:nvPr>
        </p:nvSpPr>
        <p:spPr>
          <a:xfrm>
            <a:off x="3192757" y="2191561"/>
            <a:ext cx="2649646" cy="1034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ts val="1900"/>
              </a:lnSpc>
            </a:pPr>
            <a:r>
              <a:rPr lang="ko-KR" altLang="en-US" dirty="0"/>
              <a:t>분식</a:t>
            </a:r>
            <a:r>
              <a:rPr lang="en-US" altLang="ko-KR" dirty="0"/>
              <a:t>, </a:t>
            </a:r>
            <a:r>
              <a:rPr lang="ko-KR" altLang="en-US" dirty="0"/>
              <a:t>일식</a:t>
            </a:r>
            <a:r>
              <a:rPr lang="en-US" altLang="ko-KR" dirty="0"/>
              <a:t>, </a:t>
            </a:r>
            <a:r>
              <a:rPr lang="ko-KR" altLang="en-US" dirty="0"/>
              <a:t>한식</a:t>
            </a:r>
            <a:r>
              <a:rPr lang="en-US" altLang="ko-KR" dirty="0"/>
              <a:t>, </a:t>
            </a:r>
            <a:r>
              <a:rPr lang="ko-KR" altLang="en-US" dirty="0"/>
              <a:t>양식 메뉴를 원하는 개수만큼 선택</a:t>
            </a:r>
          </a:p>
        </p:txBody>
      </p:sp>
      <p:sp>
        <p:nvSpPr>
          <p:cNvPr id="666" name="Google Shape;666;p43"/>
          <p:cNvSpPr txBox="1">
            <a:spLocks noGrp="1"/>
          </p:cNvSpPr>
          <p:nvPr>
            <p:ph type="title" idx="5"/>
          </p:nvPr>
        </p:nvSpPr>
        <p:spPr>
          <a:xfrm>
            <a:off x="3538830" y="1661762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667" name="Google Shape;667;p43"/>
          <p:cNvSpPr txBox="1">
            <a:spLocks noGrp="1"/>
          </p:cNvSpPr>
          <p:nvPr>
            <p:ph type="subTitle" idx="6"/>
          </p:nvPr>
        </p:nvSpPr>
        <p:spPr>
          <a:xfrm>
            <a:off x="6327776" y="3892452"/>
            <a:ext cx="1957500" cy="820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ts val="1900"/>
              </a:lnSpc>
            </a:pPr>
            <a:r>
              <a:rPr lang="ko-KR" altLang="en-US" dirty="0"/>
              <a:t>선택한 결제 방법으로 결제가 완료되면 처음 화면으로 이동</a:t>
            </a:r>
            <a:endParaRPr dirty="0"/>
          </a:p>
        </p:txBody>
      </p:sp>
      <p:sp>
        <p:nvSpPr>
          <p:cNvPr id="668" name="Google Shape;668;p43"/>
          <p:cNvSpPr txBox="1">
            <a:spLocks noGrp="1"/>
          </p:cNvSpPr>
          <p:nvPr>
            <p:ph type="title" idx="7"/>
          </p:nvPr>
        </p:nvSpPr>
        <p:spPr>
          <a:xfrm>
            <a:off x="6331433" y="3362652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6</a:t>
            </a:r>
            <a:endParaRPr/>
          </a:p>
        </p:txBody>
      </p:sp>
      <p:sp>
        <p:nvSpPr>
          <p:cNvPr id="669" name="Google Shape;669;p43"/>
          <p:cNvSpPr txBox="1">
            <a:spLocks noGrp="1"/>
          </p:cNvSpPr>
          <p:nvPr>
            <p:ph type="subTitle" idx="8"/>
          </p:nvPr>
        </p:nvSpPr>
        <p:spPr>
          <a:xfrm>
            <a:off x="780834" y="3892452"/>
            <a:ext cx="1895700" cy="646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ts val="1900"/>
              </a:lnSpc>
            </a:pPr>
            <a:r>
              <a:rPr lang="ko-KR" altLang="en-US" dirty="0"/>
              <a:t>결제 버튼을 클릭하여 결제창으로 이동</a:t>
            </a:r>
          </a:p>
        </p:txBody>
      </p:sp>
      <p:sp>
        <p:nvSpPr>
          <p:cNvPr id="670" name="Google Shape;670;p43"/>
          <p:cNvSpPr txBox="1">
            <a:spLocks noGrp="1"/>
          </p:cNvSpPr>
          <p:nvPr>
            <p:ph type="title" idx="9"/>
          </p:nvPr>
        </p:nvSpPr>
        <p:spPr>
          <a:xfrm>
            <a:off x="749934" y="3362652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</a:t>
            </a:r>
            <a:endParaRPr/>
          </a:p>
        </p:txBody>
      </p:sp>
      <p:sp>
        <p:nvSpPr>
          <p:cNvPr id="671" name="Google Shape;671;p43"/>
          <p:cNvSpPr txBox="1">
            <a:spLocks noGrp="1"/>
          </p:cNvSpPr>
          <p:nvPr>
            <p:ph type="subTitle" idx="13"/>
          </p:nvPr>
        </p:nvSpPr>
        <p:spPr>
          <a:xfrm>
            <a:off x="3506002" y="3892452"/>
            <a:ext cx="2023156" cy="893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ts val="1900"/>
              </a:lnSpc>
            </a:pPr>
            <a:r>
              <a:rPr lang="ko-KR" altLang="en-US" dirty="0"/>
              <a:t>결제해야 할 총 금액을 화면에서 확인하고 결제 방법을 선택</a:t>
            </a:r>
          </a:p>
        </p:txBody>
      </p:sp>
      <p:sp>
        <p:nvSpPr>
          <p:cNvPr id="672" name="Google Shape;672;p43"/>
          <p:cNvSpPr txBox="1">
            <a:spLocks noGrp="1"/>
          </p:cNvSpPr>
          <p:nvPr>
            <p:ph type="title" idx="14"/>
          </p:nvPr>
        </p:nvSpPr>
        <p:spPr>
          <a:xfrm>
            <a:off x="3538855" y="3362652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5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5A4DE6-F98B-4591-B12F-397E947EE358}"/>
              </a:ext>
            </a:extLst>
          </p:cNvPr>
          <p:cNvGrpSpPr/>
          <p:nvPr/>
        </p:nvGrpSpPr>
        <p:grpSpPr>
          <a:xfrm>
            <a:off x="113024" y="150804"/>
            <a:ext cx="2961133" cy="2474699"/>
            <a:chOff x="273613" y="224104"/>
            <a:chExt cx="2961133" cy="247469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A29274F-39EF-4602-9033-13721BCCA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663" y="401449"/>
              <a:ext cx="2022083" cy="229735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0E86B2-7ECE-4DA8-8C25-1BB2CF141EBE}"/>
                </a:ext>
              </a:extLst>
            </p:cNvPr>
            <p:cNvSpPr txBox="1"/>
            <p:nvPr/>
          </p:nvSpPr>
          <p:spPr>
            <a:xfrm>
              <a:off x="273613" y="224104"/>
              <a:ext cx="1812100" cy="523220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매장 이용 방법 화면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rgbClr val="FFC000"/>
                  </a:solidFill>
                </a:rPr>
                <a:t>takeOrEat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E229665-A069-425B-B894-2D2329624CF5}"/>
              </a:ext>
            </a:extLst>
          </p:cNvPr>
          <p:cNvGrpSpPr/>
          <p:nvPr/>
        </p:nvGrpSpPr>
        <p:grpSpPr>
          <a:xfrm>
            <a:off x="2945173" y="128850"/>
            <a:ext cx="3147855" cy="2442899"/>
            <a:chOff x="2624600" y="283331"/>
            <a:chExt cx="3147855" cy="244289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7E3FEA0-FA1F-4B81-A164-7B83300B6580}"/>
                </a:ext>
              </a:extLst>
            </p:cNvPr>
            <p:cNvGrpSpPr/>
            <p:nvPr/>
          </p:nvGrpSpPr>
          <p:grpSpPr>
            <a:xfrm>
              <a:off x="3703012" y="484763"/>
              <a:ext cx="2069443" cy="2241467"/>
              <a:chOff x="1971345" y="59455"/>
              <a:chExt cx="2514962" cy="2351393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E2546A6B-0674-4D8C-8839-766F48F69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3227" y="59455"/>
                <a:ext cx="1276587" cy="1450371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ED3639D9-02B2-47B5-AEA9-F06F56A07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1345" y="59455"/>
                <a:ext cx="1276587" cy="1450371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E196A972-3853-447A-84A2-E4526E661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1345" y="960477"/>
                <a:ext cx="1276587" cy="1450371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D319A58-9CE0-402F-AF11-561C4A92B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9720" y="960477"/>
                <a:ext cx="1276587" cy="1450371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9A3020-31D9-4F75-B9C0-7ED69F9EC52F}"/>
                </a:ext>
              </a:extLst>
            </p:cNvPr>
            <p:cNvSpPr txBox="1"/>
            <p:nvPr/>
          </p:nvSpPr>
          <p:spPr>
            <a:xfrm>
              <a:off x="2624600" y="283331"/>
              <a:ext cx="1812100" cy="523220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</a:rPr>
                <a:t>매뉴</a:t>
              </a:r>
              <a:r>
                <a:rPr lang="ko-KR" altLang="en-US" dirty="0">
                  <a:solidFill>
                    <a:schemeClr val="bg1"/>
                  </a:solidFill>
                </a:rPr>
                <a:t> 선택 화면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rgbClr val="FFC000"/>
                  </a:solidFill>
                </a:rPr>
                <a:t>menuGUI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9DEC42-60FA-4BB5-9A8C-9E0AAE1EBE7F}"/>
              </a:ext>
            </a:extLst>
          </p:cNvPr>
          <p:cNvGrpSpPr/>
          <p:nvPr/>
        </p:nvGrpSpPr>
        <p:grpSpPr>
          <a:xfrm>
            <a:off x="222304" y="2692433"/>
            <a:ext cx="2761045" cy="2303392"/>
            <a:chOff x="130544" y="2872884"/>
            <a:chExt cx="2761045" cy="230339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36267244-8B9E-4A01-8970-81E2C676D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07" y="2878923"/>
              <a:ext cx="2022082" cy="2297353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AEA290-812F-4C68-84F1-2E485568EDF6}"/>
                </a:ext>
              </a:extLst>
            </p:cNvPr>
            <p:cNvSpPr txBox="1"/>
            <p:nvPr/>
          </p:nvSpPr>
          <p:spPr>
            <a:xfrm>
              <a:off x="130544" y="2872884"/>
              <a:ext cx="1188286" cy="523220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결제 화면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rgbClr val="FFC000"/>
                  </a:solidFill>
                </a:rPr>
                <a:t>creditGUI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016C33-E2A5-4E4A-97D4-D2A940D6B1F1}"/>
              </a:ext>
            </a:extLst>
          </p:cNvPr>
          <p:cNvGrpSpPr/>
          <p:nvPr/>
        </p:nvGrpSpPr>
        <p:grpSpPr>
          <a:xfrm>
            <a:off x="6176484" y="2648241"/>
            <a:ext cx="2745212" cy="2360015"/>
            <a:chOff x="6347804" y="2507030"/>
            <a:chExt cx="2745212" cy="236001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DFDC6AF-0CCF-419E-9E19-5E25B0C07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7952" y="2611748"/>
              <a:ext cx="1985064" cy="225529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A8BDF0-DBE5-494A-8E3D-201A0D265053}"/>
                </a:ext>
              </a:extLst>
            </p:cNvPr>
            <p:cNvSpPr txBox="1"/>
            <p:nvPr/>
          </p:nvSpPr>
          <p:spPr>
            <a:xfrm>
              <a:off x="6347804" y="2507030"/>
              <a:ext cx="1650953" cy="523220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결제 완료 화면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rgbClr val="FFC000"/>
                  </a:solidFill>
                </a:rPr>
                <a:t>orderEndGUI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08E8DFC-D3CB-44A5-B52B-F812BB04623C}"/>
              </a:ext>
            </a:extLst>
          </p:cNvPr>
          <p:cNvSpPr/>
          <p:nvPr/>
        </p:nvSpPr>
        <p:spPr>
          <a:xfrm>
            <a:off x="3087915" y="1343476"/>
            <a:ext cx="925292" cy="266700"/>
          </a:xfrm>
          <a:prstGeom prst="rightArrow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4B279A98-43EB-4175-BCA1-7A22E0F39D60}"/>
              </a:ext>
            </a:extLst>
          </p:cNvPr>
          <p:cNvSpPr/>
          <p:nvPr/>
        </p:nvSpPr>
        <p:spPr>
          <a:xfrm rot="9007178">
            <a:off x="2690399" y="2540211"/>
            <a:ext cx="1511037" cy="266700"/>
          </a:xfrm>
          <a:prstGeom prst="rightArrow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F744A60-E5C8-4967-B800-509E1E3778DE}"/>
              </a:ext>
            </a:extLst>
          </p:cNvPr>
          <p:cNvGrpSpPr/>
          <p:nvPr/>
        </p:nvGrpSpPr>
        <p:grpSpPr>
          <a:xfrm>
            <a:off x="3187262" y="2679254"/>
            <a:ext cx="2799453" cy="2326545"/>
            <a:chOff x="2990536" y="2601964"/>
            <a:chExt cx="2799453" cy="232654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D65744B-FFDD-450C-977B-58A78EABA40A}"/>
                </a:ext>
              </a:extLst>
            </p:cNvPr>
            <p:cNvGrpSpPr/>
            <p:nvPr/>
          </p:nvGrpSpPr>
          <p:grpSpPr>
            <a:xfrm>
              <a:off x="3720867" y="2705378"/>
              <a:ext cx="2069122" cy="2223131"/>
              <a:chOff x="2393808" y="2485941"/>
              <a:chExt cx="2642408" cy="265756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46D3491D-04C5-4BD9-AE44-74F8102E5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3808" y="2485941"/>
                <a:ext cx="1359323" cy="1544369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C97050C5-5285-44BA-A52E-7B99D207C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1064" y="2485941"/>
                <a:ext cx="1359322" cy="1544369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D29869D-420A-4E81-B6B9-5731BBB3FF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3842" y="3599214"/>
                <a:ext cx="1359248" cy="1544286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3F286AE0-BC23-4D26-A334-0EE136022F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6968" y="3599216"/>
                <a:ext cx="1359248" cy="1544285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BB9A04-C095-4BC6-B520-7F77B32291CA}"/>
                </a:ext>
              </a:extLst>
            </p:cNvPr>
            <p:cNvSpPr txBox="1"/>
            <p:nvPr/>
          </p:nvSpPr>
          <p:spPr>
            <a:xfrm>
              <a:off x="2990536" y="2601964"/>
              <a:ext cx="1693949" cy="523220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결제 진행 화면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err="1">
                  <a:solidFill>
                    <a:srgbClr val="FFC000"/>
                  </a:solidFill>
                </a:rPr>
                <a:t>creditMethod</a:t>
              </a:r>
              <a:endParaRPr lang="ko-KR" alt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BD96B574-2827-41D4-8A71-A63CD14E78EF}"/>
              </a:ext>
            </a:extLst>
          </p:cNvPr>
          <p:cNvSpPr/>
          <p:nvPr/>
        </p:nvSpPr>
        <p:spPr>
          <a:xfrm>
            <a:off x="2983350" y="3685051"/>
            <a:ext cx="929678" cy="266700"/>
          </a:xfrm>
          <a:prstGeom prst="rightArrow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64EE2EDA-3EE7-4DF2-A938-196866847648}"/>
              </a:ext>
            </a:extLst>
          </p:cNvPr>
          <p:cNvSpPr/>
          <p:nvPr/>
        </p:nvSpPr>
        <p:spPr>
          <a:xfrm>
            <a:off x="5991339" y="3686389"/>
            <a:ext cx="940728" cy="266700"/>
          </a:xfrm>
          <a:prstGeom prst="rightArrow">
            <a:avLst/>
          </a:prstGeom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05566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402</Words>
  <Application>Microsoft Office PowerPoint</Application>
  <PresentationFormat>화면 슬라이드 쇼(16:9)</PresentationFormat>
  <Paragraphs>86</Paragraphs>
  <Slides>20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Anaheim</vt:lpstr>
      <vt:lpstr>Barlow Condensed ExtraBold</vt:lpstr>
      <vt:lpstr>Nunito Light</vt:lpstr>
      <vt:lpstr>Overpass Mono</vt:lpstr>
      <vt:lpstr>Raleway SemiBold</vt:lpstr>
      <vt:lpstr>Arial</vt:lpstr>
      <vt:lpstr>Wingdings</vt:lpstr>
      <vt:lpstr>Programming Lesson by Slidesgo</vt:lpstr>
      <vt:lpstr>휴게소 키오스크 만들기</vt:lpstr>
      <vt:lpstr>TABLE OF CONTENTS</vt:lpstr>
      <vt:lpstr>제작동기 및 사용기술</vt:lpstr>
      <vt:lpstr>키오스크를 선택한 이유</vt:lpstr>
      <vt:lpstr>개발 목표</vt:lpstr>
      <vt:lpstr>사용한 기술</vt:lpstr>
      <vt:lpstr>설명 및 시연영상</vt:lpstr>
      <vt:lpstr>PROCESS</vt:lpstr>
      <vt:lpstr>PowerPoint 프레젠테이션</vt:lpstr>
      <vt:lpstr>코드 동작 흐름</vt:lpstr>
      <vt:lpstr>프로그램 구조</vt:lpstr>
      <vt:lpstr>PowerPoint 프레젠테이션</vt:lpstr>
      <vt:lpstr>느낀점</vt:lpstr>
      <vt:lpstr>—박진성</vt:lpstr>
      <vt:lpstr>—안시은</vt:lpstr>
      <vt:lpstr>—맹휘주</vt:lpstr>
      <vt:lpstr>질의응답</vt:lpstr>
      <vt:lpstr>REFERENCE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LESSON</dc:title>
  <cp:lastModifiedBy>안 시은</cp:lastModifiedBy>
  <cp:revision>44</cp:revision>
  <dcterms:modified xsi:type="dcterms:W3CDTF">2023-11-22T07:20:30Z</dcterms:modified>
</cp:coreProperties>
</file>